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</p:sldIdLst>
  <p:sldSz cx="12192000" cy="6858000"/>
  <p:notesSz cx="6858000" cy="9144000"/>
  <p:embeddedFontLst>
    <p:embeddedFont>
      <p:font typeface="THE정고딕130" pitchFamily="18" charset="-127"/>
      <p:regular r:id="rId49"/>
    </p:embeddedFont>
    <p:embeddedFont>
      <p:font typeface="THE정고딕150" pitchFamily="18" charset="-127"/>
      <p:regular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="">
        <p15:guide id="0" orient="horz" pos="2157" userDrawn="1">
          <p15:clr>
            <a:srgbClr val="A4A3A4"/>
          </p15:clr>
        </p15:guide>
        <p15:guide id="1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1"/>
    <p:restoredTop sz="94660"/>
  </p:normalViewPr>
  <p:slideViewPr>
    <p:cSldViewPr snapToGrid="0" snapToObjects="1">
      <p:cViewPr>
        <p:scale>
          <a:sx n="80" d="100"/>
          <a:sy n="80" d="100"/>
        </p:scale>
        <p:origin x="-749" y="-226"/>
      </p:cViewPr>
      <p:guideLst>
        <p:guide orient="horz" pos="2157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EC9D3B80-2639-45EA-95B5-D9EAD7F532D5}"/>
              </a:ext>
            </a:extLst>
          </p:cNvPr>
          <p:cNvSpPr/>
          <p:nvPr userDrawn="1"/>
        </p:nvSpPr>
        <p:spPr>
          <a:xfrm>
            <a:off x="0" y="0"/>
            <a:ext cx="12192000" cy="650682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74076" y="101218"/>
            <a:ext cx="1773380" cy="549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defRPr>
            </a:lvl1pPr>
          </a:lstStyle>
          <a:p>
            <a:r>
              <a:rPr lang="ko-KR" altLang="en-US"/>
              <a:t>화면제목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2751715" y="127913"/>
            <a:ext cx="3932237" cy="394855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buNone/>
              <a:defRPr lang="ko-KR" altLang="en-US" sz="1600" kern="1200" smtClean="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화면설명</a:t>
            </a:r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defRPr>
            </a:lvl1pPr>
          </a:lstStyle>
          <a:p>
            <a:fld id="{2AFE6DCD-4700-455A-AD6D-3C42515F5C57}" type="datetimeFigureOut">
              <a:rPr lang="ko-KR" altLang="en-US" smtClean="0"/>
              <a:pPr/>
              <a:t>2017-12-02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defRPr>
            </a:lvl1pPr>
          </a:lstStyle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1254760" y="671195"/>
            <a:ext cx="4472305" cy="2879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2400" b="1">
              <a:solidFill>
                <a:prstClr val="white"/>
              </a:solidFill>
              <a:latin typeface="THE정고딕130"/>
              <a:ea typeface="THE정고딕13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4400" b="1">
                <a:solidFill>
                  <a:prstClr val="white"/>
                </a:solidFill>
                <a:latin typeface="THE정고딕150"/>
                <a:ea typeface="THE정고딕150"/>
                <a:cs typeface="+mj-cs"/>
              </a:rPr>
              <a:t>FitnessGround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4400" b="1" smtClean="0">
                <a:solidFill>
                  <a:prstClr val="white"/>
                </a:solidFill>
                <a:latin typeface="THE정고딕130"/>
                <a:ea typeface="THE정고딕130"/>
              </a:rPr>
              <a:t>UI</a:t>
            </a:r>
            <a:r>
              <a:rPr lang="ko-KR" altLang="en-US" sz="4400" b="1" smtClean="0">
                <a:solidFill>
                  <a:prstClr val="white"/>
                </a:solidFill>
                <a:latin typeface="THE정고딕130"/>
                <a:ea typeface="THE정고딕130"/>
              </a:rPr>
              <a:t>설계 보고서</a:t>
            </a:r>
            <a:endParaRPr lang="ko-KR" altLang="en-US" sz="4400" b="1">
              <a:solidFill>
                <a:prstClr val="white"/>
              </a:solidFill>
              <a:latin typeface="THE정고딕130"/>
              <a:ea typeface="THE정고딕130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000">
              <a:solidFill>
                <a:srgbClr val="212121"/>
              </a:solidFill>
              <a:latin typeface="THE정고딕130"/>
              <a:ea typeface="THE정고딕13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510905" y="0"/>
            <a:ext cx="3681095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THE정고딕130"/>
              <a:ea typeface="THE정고딕13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4760" y="4337685"/>
            <a:ext cx="6341110" cy="100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bg1"/>
                </a:solidFill>
                <a:latin typeface="THE정고딕130"/>
                <a:ea typeface="THE정고딕130"/>
              </a:rPr>
              <a:t>Team. </a:t>
            </a:r>
            <a:r>
              <a:rPr lang="ko-KR" altLang="en-US" sz="2000">
                <a:solidFill>
                  <a:schemeClr val="bg1"/>
                </a:solidFill>
                <a:latin typeface="THE정고딕130"/>
                <a:ea typeface="THE정고딕130"/>
              </a:rPr>
              <a:t>뚝이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schemeClr val="bg1"/>
                </a:solidFill>
                <a:latin typeface="THE정고딕130"/>
                <a:ea typeface="THE정고딕130"/>
              </a:rPr>
              <a:t>구미향 김도영 </a:t>
            </a:r>
            <a:r>
              <a:rPr lang="ko-KR" altLang="en-US" sz="2000" b="1">
                <a:solidFill>
                  <a:schemeClr val="bg1"/>
                </a:solidFill>
                <a:latin typeface="THE정고딕130"/>
                <a:ea typeface="THE정고딕130"/>
              </a:rPr>
              <a:t>양동균</a:t>
            </a:r>
            <a:r>
              <a:rPr lang="ko-KR" altLang="en-US" sz="2000">
                <a:solidFill>
                  <a:schemeClr val="bg1"/>
                </a:solidFill>
                <a:latin typeface="THE정고딕130"/>
                <a:ea typeface="THE정고딕130"/>
              </a:rPr>
              <a:t> 윤지선 박준일 정세화 이규연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815465"/>
            <a:ext cx="8352790" cy="417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734945" cy="549275"/>
          </a:xfrm>
        </p:spPr>
        <p:txBody>
          <a:bodyPr>
            <a:normAutofit/>
          </a:bodyPr>
          <a:lstStyle/>
          <a:p>
            <a:r>
              <a:rPr lang="ko-KR" altLang="en-US" smtClean="0"/>
              <a:t>비밀번호 찾기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901900"/>
              </p:ext>
            </p:extLst>
          </p:nvPr>
        </p:nvGraphicFramePr>
        <p:xfrm>
          <a:off x="8748250" y="1790425"/>
          <a:ext cx="3138949" cy="4295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비밀번호찾기 버튼 토글시 아래 화면이 보임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latin typeface="+mn-lt"/>
                        </a:rPr>
                        <a:t>회원가입할 때 입력한 정보를 입력하는 필드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버튼클릭시 이메일로 임시비밀번호가 전송됨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5365750" y="286321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A835E6C0-9254-46F3-BBCB-11A83F5F4ECE}"/>
              </a:ext>
            </a:extLst>
          </p:cNvPr>
          <p:cNvSpPr/>
          <p:nvPr/>
        </p:nvSpPr>
        <p:spPr>
          <a:xfrm>
            <a:off x="5321300" y="415925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xmlns:p14="http://schemas.microsoft.com/office/powerpoint/2010/main" id="{2854A205-856E-43FB-B6D3-67609D504681}"/>
              </a:ext>
            </a:extLst>
          </p:cNvPr>
          <p:cNvSpPr/>
          <p:nvPr/>
        </p:nvSpPr>
        <p:spPr>
          <a:xfrm>
            <a:off x="5321300" y="487680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04515" y="127635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비밀번호 찾기 </a:t>
            </a:r>
            <a:r>
              <a:rPr lang="en-US" altLang="ko-KR" smtClean="0"/>
              <a:t>- Modal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66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1774190" cy="549910"/>
          </a:xfrm>
        </p:spPr>
        <p:txBody>
          <a:bodyPr/>
          <a:lstStyle/>
          <a:p>
            <a:r>
              <a:rPr lang="en-US" altLang="ko-KR"/>
              <a:t>MainUI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455" y="127635"/>
            <a:ext cx="3932555" cy="395605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/>
              <a:t>Main</a:t>
            </a:r>
            <a:r>
              <a:rPr lang="ko-KR" altLang="en-US"/>
              <a:t>페이지</a:t>
            </a:r>
            <a:r>
              <a:rPr lang="en-US" altLang="ko-KR"/>
              <a:t>- </a:t>
            </a:r>
            <a:r>
              <a:rPr lang="ko-KR" altLang="en-US"/>
              <a:t>로그인 후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538199"/>
              </p:ext>
            </p:extLst>
          </p:nvPr>
        </p:nvGraphicFramePr>
        <p:xfrm>
          <a:off x="8748250" y="1790425"/>
          <a:ext cx="3138949" cy="4220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46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778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+mn-lt"/>
                        </a:rPr>
                        <a:t>Header</a:t>
                      </a:r>
                      <a:r>
                        <a:rPr lang="ko-KR" altLang="en-US" sz="1600">
                          <a:latin typeface="+mn-lt"/>
                        </a:rPr>
                        <a:t>부분에 </a:t>
                      </a:r>
                      <a:r>
                        <a:rPr lang="en-US" altLang="ko-KR" sz="1600">
                          <a:latin typeface="+mn-lt"/>
                        </a:rPr>
                        <a:t>Mouseover</a:t>
                      </a:r>
                      <a:r>
                        <a:rPr lang="ko-KR" altLang="en-US" sz="1600">
                          <a:latin typeface="+mn-lt"/>
                        </a:rPr>
                        <a:t>시 상세 카테고리가 드롭다운됨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3478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클릭시 사용자메뉴 보임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3478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마이페이지로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498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내 문의내역 페이지로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600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5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유저가 자주 찾는 운동을 기반으로 추천 영상 보여줌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60043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60043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="" xmlns:a16="http://schemas.microsoft.com/office/drawing/2014/main" xmlns:p14="http://schemas.microsoft.com/office/powerpoint/2010/main" id="{C37C5EE7-BF25-4CC5-97C5-0E6F65FC7B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" y="1790700"/>
            <a:ext cx="8241030" cy="412051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14D74566-BBCC-4070-ABBC-AF286D387D85}"/>
              </a:ext>
            </a:extLst>
          </p:cNvPr>
          <p:cNvSpPr/>
          <p:nvPr/>
        </p:nvSpPr>
        <p:spPr>
          <a:xfrm>
            <a:off x="4819650" y="203962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xmlns:p14="http://schemas.microsoft.com/office/powerpoint/2010/main" id="{DBBCC246-7951-471F-8972-399DA070613A}"/>
              </a:ext>
            </a:extLst>
          </p:cNvPr>
          <p:cNvSpPr/>
          <p:nvPr/>
        </p:nvSpPr>
        <p:spPr>
          <a:xfrm>
            <a:off x="7845425" y="174879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xmlns:p14="http://schemas.microsoft.com/office/powerpoint/2010/main" id="{0FB9696B-A6AF-4848-B537-5F3EFD991B9A}"/>
              </a:ext>
            </a:extLst>
          </p:cNvPr>
          <p:cNvSpPr/>
          <p:nvPr/>
        </p:nvSpPr>
        <p:spPr>
          <a:xfrm>
            <a:off x="1101725" y="334899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xmlns:p14="http://schemas.microsoft.com/office/powerpoint/2010/main" id="{49D8BC0D-FE1C-459E-B7C1-99411FA89E3C}"/>
              </a:ext>
            </a:extLst>
          </p:cNvPr>
          <p:cNvSpPr/>
          <p:nvPr/>
        </p:nvSpPr>
        <p:spPr>
          <a:xfrm>
            <a:off x="7911465" y="233045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xmlns:p14="http://schemas.microsoft.com/office/powerpoint/2010/main" id="{0E92C7C0-28AD-4D0E-9845-70F0461AA298}"/>
              </a:ext>
            </a:extLst>
          </p:cNvPr>
          <p:cNvSpPr/>
          <p:nvPr/>
        </p:nvSpPr>
        <p:spPr>
          <a:xfrm>
            <a:off x="7911465" y="268668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87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430" y="0"/>
            <a:ext cx="3931920" cy="650875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- main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921546"/>
              </p:ext>
            </p:extLst>
          </p:nvPr>
        </p:nvGraphicFramePr>
        <p:xfrm>
          <a:off x="8748250" y="1528111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회원 정보 출력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1644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 </a:t>
                      </a:r>
                      <a:r>
                        <a:rPr lang="en-US" altLang="ko-KR" sz="1400" dirty="0" smtClean="0">
                          <a:latin typeface="+mn-lt"/>
                        </a:rPr>
                        <a:t>- </a:t>
                      </a:r>
                      <a:r>
                        <a:rPr lang="ko-KR" altLang="en-US" sz="1400" dirty="0" smtClean="0">
                          <a:latin typeface="+mn-lt"/>
                        </a:rPr>
                        <a:t>어제</a:t>
                      </a:r>
                      <a:r>
                        <a:rPr lang="en-US" altLang="ko-KR" sz="1400" dirty="0" smtClean="0">
                          <a:latin typeface="+mn-lt"/>
                        </a:rPr>
                        <a:t>·</a:t>
                      </a:r>
                      <a:r>
                        <a:rPr lang="ko-KR" altLang="en-US" sz="1400" dirty="0" smtClean="0">
                          <a:latin typeface="+mn-lt"/>
                        </a:rPr>
                        <a:t>오늘 운동 스케줄 출력</a:t>
                      </a:r>
                      <a:endParaRPr lang="en-US" altLang="ko-KR" sz="14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7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 </a:t>
                      </a:r>
                      <a:r>
                        <a:rPr lang="en-US" altLang="ko-KR" sz="1400" dirty="0" smtClean="0">
                          <a:latin typeface="+mn-lt"/>
                        </a:rPr>
                        <a:t>- </a:t>
                      </a:r>
                      <a:r>
                        <a:rPr lang="ko-KR" altLang="en-US" sz="1400" dirty="0" smtClean="0">
                          <a:latin typeface="+mn-lt"/>
                        </a:rPr>
                        <a:t>해당 운동 클릭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시</a:t>
                      </a:r>
                      <a:r>
                        <a:rPr lang="en-US" altLang="ko-KR" sz="1400" baseline="0" dirty="0" smtClean="0">
                          <a:latin typeface="+mn-lt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1400" baseline="0" dirty="0" smtClean="0">
                          <a:latin typeface="+mn-lt"/>
                        </a:rPr>
                        <a:t>   </a:t>
                      </a:r>
                      <a:r>
                        <a:rPr lang="ko-KR" altLang="en-US" sz="1400" baseline="0" dirty="0" err="1" smtClean="0">
                          <a:latin typeface="+mn-lt"/>
                        </a:rPr>
                        <a:t>모달을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통한</a:t>
                      </a:r>
                      <a:endParaRPr lang="en-US" altLang="ko-KR" sz="1400" baseline="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1400" baseline="0" dirty="0" smtClean="0">
                          <a:latin typeface="+mn-lt"/>
                        </a:rPr>
                        <a:t>   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동영상 시청 가능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313055" y="1242060"/>
            <a:ext cx="8124825" cy="5024120"/>
            <a:chOff x="313055" y="1242060"/>
            <a:chExt cx="8124825" cy="50241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055" y="1242060"/>
              <a:ext cx="8124825" cy="5024120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D4668843-F4BC-4D8A-980C-BF4333D4C422}"/>
                </a:ext>
              </a:extLst>
            </p:cNvPr>
            <p:cNvSpPr/>
            <p:nvPr/>
          </p:nvSpPr>
          <p:spPr>
            <a:xfrm>
              <a:off x="927735" y="2861310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13" name="타원 12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D4668843-F4BC-4D8A-980C-BF4333D4C422}"/>
                </a:ext>
              </a:extLst>
            </p:cNvPr>
            <p:cNvSpPr/>
            <p:nvPr/>
          </p:nvSpPr>
          <p:spPr>
            <a:xfrm>
              <a:off x="7317105" y="5394960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0367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430" y="0"/>
            <a:ext cx="3931920" cy="650875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회원정보 수정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826274"/>
              </p:ext>
            </p:extLst>
          </p:nvPr>
        </p:nvGraphicFramePr>
        <p:xfrm>
          <a:off x="8748250" y="1528110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회원 정보 수정 가능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lt"/>
                        </a:rPr>
                        <a:t>Ajax</a:t>
                      </a:r>
                      <a:r>
                        <a:rPr lang="ko-KR" altLang="en-US" sz="1400" dirty="0" smtClean="0">
                          <a:latin typeface="+mn-lt"/>
                        </a:rPr>
                        <a:t>를 통해 비밀번호 확인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869315" y="1275080"/>
            <a:ext cx="6955155" cy="4958080"/>
            <a:chOff x="869315" y="1275080"/>
            <a:chExt cx="6955155" cy="4958080"/>
          </a:xfrm>
        </p:grpSpPr>
        <p:pic>
          <p:nvPicPr>
            <p:cNvPr id="3" name="그림 2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15" y="1275080"/>
              <a:ext cx="6955155" cy="4958080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D4668843-F4BC-4D8A-980C-BF4333D4C422}"/>
                </a:ext>
              </a:extLst>
            </p:cNvPr>
            <p:cNvSpPr/>
            <p:nvPr/>
          </p:nvSpPr>
          <p:spPr>
            <a:xfrm>
              <a:off x="2117725" y="2706370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D4668843-F4BC-4D8A-980C-BF4333D4C422}"/>
                </a:ext>
              </a:extLst>
            </p:cNvPr>
            <p:cNvSpPr/>
            <p:nvPr/>
          </p:nvSpPr>
          <p:spPr>
            <a:xfrm>
              <a:off x="5763895" y="3893820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897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430" y="0"/>
            <a:ext cx="3931920" cy="650875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비밀번호 변경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619795"/>
              </p:ext>
            </p:extLst>
          </p:nvPr>
        </p:nvGraphicFramePr>
        <p:xfrm>
          <a:off x="8748250" y="1528110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비밀번호 변경 가능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lt"/>
                        </a:rPr>
                        <a:t>Ajax</a:t>
                      </a:r>
                      <a:r>
                        <a:rPr lang="ko-KR" altLang="en-US" sz="1400" dirty="0" smtClean="0">
                          <a:latin typeface="+mn-lt"/>
                        </a:rPr>
                        <a:t>를 통해 비밀번호 확인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886460" y="1275080"/>
            <a:ext cx="6955155" cy="4958080"/>
            <a:chOff x="886460" y="1275080"/>
            <a:chExt cx="6955155" cy="495808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63"/>
            <a:stretch/>
          </p:blipFill>
          <p:spPr>
            <a:xfrm>
              <a:off x="886460" y="1275080"/>
              <a:ext cx="6955155" cy="4958080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D4668843-F4BC-4D8A-980C-BF4333D4C422}"/>
                </a:ext>
              </a:extLst>
            </p:cNvPr>
            <p:cNvSpPr/>
            <p:nvPr/>
          </p:nvSpPr>
          <p:spPr>
            <a:xfrm>
              <a:off x="2176145" y="2783840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D4668843-F4BC-4D8A-980C-BF4333D4C422}"/>
                </a:ext>
              </a:extLst>
            </p:cNvPr>
            <p:cNvSpPr/>
            <p:nvPr/>
          </p:nvSpPr>
          <p:spPr>
            <a:xfrm>
              <a:off x="5822315" y="4083685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5029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151215"/>
              </p:ext>
            </p:extLst>
          </p:nvPr>
        </p:nvGraphicFramePr>
        <p:xfrm>
          <a:off x="8748250" y="1528110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655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문의한 내역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및 답변 확인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1096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작성한 </a:t>
                      </a:r>
                      <a:endParaRPr lang="en-US" altLang="ko-KR" sz="14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각 커뮤니티 게시물 확인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작성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목록 제목으로 검색 가능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430" y="0"/>
            <a:ext cx="3931920" cy="650875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게시물 관리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894715" y="1275080"/>
            <a:ext cx="6955155" cy="4958080"/>
            <a:chOff x="894715" y="1275080"/>
            <a:chExt cx="6955155" cy="495808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21"/>
            <a:stretch/>
          </p:blipFill>
          <p:spPr>
            <a:xfrm>
              <a:off x="894715" y="1275080"/>
              <a:ext cx="6955155" cy="4958080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D4668843-F4BC-4D8A-980C-BF4333D4C422}"/>
                </a:ext>
              </a:extLst>
            </p:cNvPr>
            <p:cNvSpPr/>
            <p:nvPr/>
          </p:nvSpPr>
          <p:spPr>
            <a:xfrm>
              <a:off x="1477645" y="2714625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13" name="타원 12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D4668843-F4BC-4D8A-980C-BF4333D4C422}"/>
                </a:ext>
              </a:extLst>
            </p:cNvPr>
            <p:cNvSpPr/>
            <p:nvPr/>
          </p:nvSpPr>
          <p:spPr>
            <a:xfrm>
              <a:off x="6903085" y="3006090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D4668843-F4BC-4D8A-980C-BF4333D4C422}"/>
                </a:ext>
              </a:extLst>
            </p:cNvPr>
            <p:cNvSpPr/>
            <p:nvPr/>
          </p:nvSpPr>
          <p:spPr>
            <a:xfrm>
              <a:off x="6903085" y="5763260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3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0914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430" y="0"/>
            <a:ext cx="3931920" cy="650875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회원탈퇴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494795"/>
              </p:ext>
            </p:extLst>
          </p:nvPr>
        </p:nvGraphicFramePr>
        <p:xfrm>
          <a:off x="8748250" y="1528109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655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회원탈퇴 기능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877570" y="1273810"/>
            <a:ext cx="6955155" cy="4961255"/>
            <a:chOff x="877570" y="1273810"/>
            <a:chExt cx="6955155" cy="496125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51"/>
            <a:stretch/>
          </p:blipFill>
          <p:spPr>
            <a:xfrm>
              <a:off x="877570" y="1273810"/>
              <a:ext cx="6955155" cy="4961255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D4668843-F4BC-4D8A-980C-BF4333D4C422}"/>
                </a:ext>
              </a:extLst>
            </p:cNvPr>
            <p:cNvSpPr/>
            <p:nvPr/>
          </p:nvSpPr>
          <p:spPr>
            <a:xfrm>
              <a:off x="2141855" y="2713355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3114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430" y="0"/>
            <a:ext cx="3931920" cy="650875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운동 스케줄러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313776"/>
              </p:ext>
            </p:extLst>
          </p:nvPr>
        </p:nvGraphicFramePr>
        <p:xfrm>
          <a:off x="8748250" y="1528109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655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운동 스케줄 관리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날짜 별 상세 목록 보기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1096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각 목록 클릭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시</a:t>
                      </a:r>
                      <a:r>
                        <a:rPr lang="en-US" altLang="ko-KR" sz="1400" baseline="0" dirty="0" smtClean="0">
                          <a:latin typeface="+mn-lt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400" baseline="0" dirty="0" err="1" smtClean="0">
                          <a:latin typeface="+mn-lt"/>
                        </a:rPr>
                        <a:t>모달을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통한 동영상 시청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498475" y="1197610"/>
            <a:ext cx="7726680" cy="5113655"/>
            <a:chOff x="498475" y="1197610"/>
            <a:chExt cx="7726680" cy="51136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11"/>
            <a:stretch/>
          </p:blipFill>
          <p:spPr>
            <a:xfrm>
              <a:off x="498475" y="1197610"/>
              <a:ext cx="6955155" cy="4958715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D4668843-F4BC-4D8A-980C-BF4333D4C422}"/>
                </a:ext>
              </a:extLst>
            </p:cNvPr>
            <p:cNvSpPr/>
            <p:nvPr/>
          </p:nvSpPr>
          <p:spPr>
            <a:xfrm>
              <a:off x="1325245" y="2542540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D4668843-F4BC-4D8A-980C-BF4333D4C422}"/>
                </a:ext>
              </a:extLst>
            </p:cNvPr>
            <p:cNvSpPr/>
            <p:nvPr/>
          </p:nvSpPr>
          <p:spPr>
            <a:xfrm>
              <a:off x="5739130" y="4204335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431"/>
            <a:stretch/>
          </p:blipFill>
          <p:spPr>
            <a:xfrm>
              <a:off x="6303645" y="4769485"/>
              <a:ext cx="1921510" cy="1541780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D4668843-F4BC-4D8A-980C-BF4333D4C422}"/>
                </a:ext>
              </a:extLst>
            </p:cNvPr>
            <p:cNvSpPr/>
            <p:nvPr/>
          </p:nvSpPr>
          <p:spPr>
            <a:xfrm>
              <a:off x="6144260" y="5796915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3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8748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r>
              <a:rPr lang="ko-KR" altLang="en-US" sz="2800" dirty="0" err="1" smtClean="0"/>
              <a:t>문의글</a:t>
            </a:r>
            <a:r>
              <a:rPr lang="ko-KR" altLang="en-US" sz="2800" dirty="0" smtClean="0"/>
              <a:t> 등록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430" y="0"/>
            <a:ext cx="3931920" cy="650875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562605"/>
              </p:ext>
            </p:extLst>
          </p:nvPr>
        </p:nvGraphicFramePr>
        <p:xfrm>
          <a:off x="8748250" y="1528109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655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latin typeface="+mn-lt"/>
                        </a:rPr>
                        <a:t>문의글</a:t>
                      </a:r>
                      <a:r>
                        <a:rPr lang="ko-KR" altLang="en-US" sz="1400" dirty="0" smtClean="0">
                          <a:latin typeface="+mn-lt"/>
                        </a:rPr>
                        <a:t> 등록 </a:t>
                      </a:r>
                      <a:r>
                        <a:rPr lang="ko-KR" altLang="en-US" sz="1400" dirty="0" err="1" smtClean="0">
                          <a:latin typeface="+mn-lt"/>
                        </a:rPr>
                        <a:t>뷰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1096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lt"/>
                        </a:rPr>
                        <a:t>JQuery</a:t>
                      </a:r>
                      <a:r>
                        <a:rPr lang="ko-KR" altLang="en-US" sz="1400" dirty="0" smtClean="0">
                          <a:latin typeface="+mn-lt"/>
                        </a:rPr>
                        <a:t>를 이용하여</a:t>
                      </a:r>
                      <a:endParaRPr lang="en-US" altLang="ko-KR" sz="1400" baseline="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글자 수 체크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1096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최대 </a:t>
                      </a:r>
                      <a:r>
                        <a:rPr lang="en-US" altLang="ko-KR" sz="1400" dirty="0" smtClean="0">
                          <a:latin typeface="+mn-lt"/>
                        </a:rPr>
                        <a:t>3</a:t>
                      </a:r>
                      <a:r>
                        <a:rPr lang="ko-KR" altLang="en-US" sz="1400" dirty="0" smtClean="0">
                          <a:latin typeface="+mn-lt"/>
                        </a:rPr>
                        <a:t>개의 </a:t>
                      </a:r>
                      <a:endParaRPr lang="en-US" altLang="ko-KR" sz="14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첨부파일 추가 가능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961390" y="920115"/>
            <a:ext cx="6793230" cy="5668645"/>
            <a:chOff x="961390" y="920115"/>
            <a:chExt cx="6793230" cy="566864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390" y="920115"/>
              <a:ext cx="6793230" cy="5668645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D4668843-F4BC-4D8A-980C-BF4333D4C422}"/>
                </a:ext>
              </a:extLst>
            </p:cNvPr>
            <p:cNvSpPr/>
            <p:nvPr/>
          </p:nvSpPr>
          <p:spPr>
            <a:xfrm>
              <a:off x="1511300" y="1455420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D4668843-F4BC-4D8A-980C-BF4333D4C422}"/>
                </a:ext>
              </a:extLst>
            </p:cNvPr>
            <p:cNvSpPr/>
            <p:nvPr/>
          </p:nvSpPr>
          <p:spPr>
            <a:xfrm>
              <a:off x="6485890" y="4256405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D4668843-F4BC-4D8A-980C-BF4333D4C422}"/>
                </a:ext>
              </a:extLst>
            </p:cNvPr>
            <p:cNvSpPr/>
            <p:nvPr/>
          </p:nvSpPr>
          <p:spPr>
            <a:xfrm>
              <a:off x="6485890" y="5131435"/>
              <a:ext cx="318770" cy="29083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3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982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85" y="1468755"/>
            <a:ext cx="7560310" cy="445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455" y="127635"/>
            <a:ext cx="3932555" cy="39560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운동법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헬스 첫 화면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="" xmlns:a16="http://schemas.microsoft.com/office/drawing/2014/main" xmlns:p14="http://schemas.microsoft.com/office/powerpoint/2010/main" id="{A50C757D-5584-4912-98C9-30767466C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638334"/>
              </p:ext>
            </p:extLst>
          </p:nvPr>
        </p:nvGraphicFramePr>
        <p:xfrm>
          <a:off x="8756073" y="1790426"/>
          <a:ext cx="3131126" cy="4240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77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5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사람 인체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근육 모형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전면 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,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후면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2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총 </a:t>
                      </a:r>
                      <a:r>
                        <a:rPr lang="en-US" altLang="ko-KR" sz="1600" dirty="0" smtClean="0">
                          <a:latin typeface="+mn-lt"/>
                        </a:rPr>
                        <a:t>12</a:t>
                      </a:r>
                      <a:r>
                        <a:rPr lang="ko-KR" altLang="en-US" sz="1600" dirty="0" smtClean="0">
                          <a:latin typeface="+mn-lt"/>
                        </a:rPr>
                        <a:t>개의 부위로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나눈 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600" baseline="0" dirty="0" smtClean="0">
                          <a:latin typeface="+mn-lt"/>
                        </a:rPr>
                        <a:t>운동 방법 리스트 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3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주변 헬스장 찾기 연결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62921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38574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6323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sp>
        <p:nvSpPr>
          <p:cNvPr id="1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6F179CA2-8C32-4E0F-8950-D83188D9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381885" cy="549275"/>
          </a:xfrm>
        </p:spPr>
        <p:txBody>
          <a:bodyPr>
            <a:normAutofit/>
          </a:bodyPr>
          <a:lstStyle/>
          <a:p>
            <a:r>
              <a:rPr lang="ko-KR" altLang="en-US" smtClean="0"/>
              <a:t>운동법</a:t>
            </a:r>
            <a:r>
              <a:rPr lang="en-US" altLang="ko-KR" dirty="0" smtClean="0"/>
              <a:t>-</a:t>
            </a:r>
            <a:r>
              <a:rPr lang="ko-KR" altLang="en-US" dirty="0" smtClean="0"/>
              <a:t>헬</a:t>
            </a:r>
            <a:r>
              <a:rPr lang="ko-KR" altLang="en-US" dirty="0"/>
              <a:t>스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xmlns:p14="http://schemas.microsoft.com/office/powerpoint/2010/main" id="{1EF9AFE6-D870-4EDE-90FD-2F86336CB0CB}"/>
              </a:ext>
            </a:extLst>
          </p:cNvPr>
          <p:cNvSpPr/>
          <p:nvPr/>
        </p:nvSpPr>
        <p:spPr>
          <a:xfrm>
            <a:off x="3018790" y="198564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xmlns:p14="http://schemas.microsoft.com/office/powerpoint/2010/main" id="{808406C8-E96B-49C1-909F-9A131031413E}"/>
              </a:ext>
            </a:extLst>
          </p:cNvPr>
          <p:cNvSpPr/>
          <p:nvPr/>
        </p:nvSpPr>
        <p:spPr>
          <a:xfrm>
            <a:off x="1802130" y="377380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xmlns:p14="http://schemas.microsoft.com/office/powerpoint/2010/main" id="{808406C8-E96B-49C1-909F-9A131031413E}"/>
              </a:ext>
            </a:extLst>
          </p:cNvPr>
          <p:cNvSpPr/>
          <p:nvPr/>
        </p:nvSpPr>
        <p:spPr>
          <a:xfrm>
            <a:off x="6121400" y="553974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8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cxnSpLocks/>
          </p:cNvCxnSpPr>
          <p:nvPr/>
        </p:nvCxnSpPr>
        <p:spPr>
          <a:xfrm>
            <a:off x="537210" y="1047750"/>
            <a:ext cx="2402840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xmlns:p14="http://schemas.microsoft.com/office/powerpoint/2010/main" id="{75EDDA04-4E8D-45F1-A872-6FF8248A7404}"/>
              </a:ext>
            </a:extLst>
          </p:cNvPr>
          <p:cNvGrpSpPr/>
          <p:nvPr/>
        </p:nvGrpSpPr>
        <p:grpSpPr>
          <a:xfrm>
            <a:off x="3594100" y="1727835"/>
            <a:ext cx="1129665" cy="1129665"/>
            <a:chOff x="3594100" y="1727835"/>
            <a:chExt cx="1129665" cy="1129665"/>
          </a:xfrm>
        </p:grpSpPr>
        <p:sp>
          <p:nvSpPr>
            <p:cNvPr id="30" name="타원 29"/>
            <p:cNvSpPr/>
            <p:nvPr/>
          </p:nvSpPr>
          <p:spPr>
            <a:xfrm>
              <a:off x="3594100" y="1727835"/>
              <a:ext cx="1129665" cy="11296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30" panose="02020603020101020101" pitchFamily="18" charset="-127"/>
                <a:ea typeface="THE정고딕130" panose="02020603020101020101" pitchFamily="18" charset="-127"/>
              </a:endParaRPr>
            </a:p>
          </p:txBody>
        </p:sp>
        <p:grpSp>
          <p:nvGrpSpPr>
            <p:cNvPr id="7" name="Group 4"/>
            <p:cNvGrpSpPr>
              <a:grpSpLocks noChangeAspect="1"/>
            </p:cNvGrpSpPr>
            <p:nvPr/>
          </p:nvGrpSpPr>
          <p:grpSpPr bwMode="auto">
            <a:xfrm>
              <a:off x="3881120" y="1918335"/>
              <a:ext cx="556260" cy="659765"/>
              <a:chOff x="3881120" y="1918335"/>
              <a:chExt cx="556260" cy="659765"/>
            </a:xfrm>
            <a:solidFill>
              <a:srgbClr val="21212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4011930" y="1918335"/>
                <a:ext cx="294005" cy="391160"/>
              </a:xfrm>
              <a:custGeom>
                <a:avLst/>
                <a:gdLst>
                  <a:gd name="T0" fmla="*/ 449 w 4135"/>
                  <a:gd name="T1" fmla="*/ 4088 h 5500"/>
                  <a:gd name="T2" fmla="*/ 567 w 4135"/>
                  <a:gd name="T3" fmla="*/ 4417 h 5500"/>
                  <a:gd name="T4" fmla="*/ 753 w 4135"/>
                  <a:gd name="T5" fmla="*/ 4739 h 5500"/>
                  <a:gd name="T6" fmla="*/ 1004 w 4135"/>
                  <a:gd name="T7" fmla="*/ 5036 h 5500"/>
                  <a:gd name="T8" fmla="*/ 1316 w 4135"/>
                  <a:gd name="T9" fmla="*/ 5279 h 5500"/>
                  <a:gd name="T10" fmla="*/ 1623 w 4135"/>
                  <a:gd name="T11" fmla="*/ 5425 h 5500"/>
                  <a:gd name="T12" fmla="*/ 1898 w 4135"/>
                  <a:gd name="T13" fmla="*/ 5490 h 5500"/>
                  <a:gd name="T14" fmla="*/ 2234 w 4135"/>
                  <a:gd name="T15" fmla="*/ 5490 h 5500"/>
                  <a:gd name="T16" fmla="*/ 2509 w 4135"/>
                  <a:gd name="T17" fmla="*/ 5423 h 5500"/>
                  <a:gd name="T18" fmla="*/ 2811 w 4135"/>
                  <a:gd name="T19" fmla="*/ 5277 h 5500"/>
                  <a:gd name="T20" fmla="*/ 3124 w 4135"/>
                  <a:gd name="T21" fmla="*/ 5033 h 5500"/>
                  <a:gd name="T22" fmla="*/ 3376 w 4135"/>
                  <a:gd name="T23" fmla="*/ 4738 h 5500"/>
                  <a:gd name="T24" fmla="*/ 3565 w 4135"/>
                  <a:gd name="T25" fmla="*/ 4415 h 5500"/>
                  <a:gd name="T26" fmla="*/ 3686 w 4135"/>
                  <a:gd name="T27" fmla="*/ 4088 h 5500"/>
                  <a:gd name="T28" fmla="*/ 3736 w 4135"/>
                  <a:gd name="T29" fmla="*/ 3929 h 5500"/>
                  <a:gd name="T30" fmla="*/ 3854 w 4135"/>
                  <a:gd name="T31" fmla="*/ 3835 h 5500"/>
                  <a:gd name="T32" fmla="*/ 3989 w 4135"/>
                  <a:gd name="T33" fmla="*/ 3560 h 5500"/>
                  <a:gd name="T34" fmla="*/ 4093 w 4135"/>
                  <a:gd name="T35" fmla="*/ 3217 h 5500"/>
                  <a:gd name="T36" fmla="*/ 4119 w 4135"/>
                  <a:gd name="T37" fmla="*/ 2774 h 5500"/>
                  <a:gd name="T38" fmla="*/ 3981 w 4135"/>
                  <a:gd name="T39" fmla="*/ 2627 h 5500"/>
                  <a:gd name="T40" fmla="*/ 3912 w 4135"/>
                  <a:gd name="T41" fmla="*/ 2556 h 5500"/>
                  <a:gd name="T42" fmla="*/ 3982 w 4135"/>
                  <a:gd name="T43" fmla="*/ 2212 h 5500"/>
                  <a:gd name="T44" fmla="*/ 4002 w 4135"/>
                  <a:gd name="T45" fmla="*/ 1498 h 5500"/>
                  <a:gd name="T46" fmla="*/ 3883 w 4135"/>
                  <a:gd name="T47" fmla="*/ 1045 h 5500"/>
                  <a:gd name="T48" fmla="*/ 3697 w 4135"/>
                  <a:gd name="T49" fmla="*/ 798 h 5500"/>
                  <a:gd name="T50" fmla="*/ 3495 w 4135"/>
                  <a:gd name="T51" fmla="*/ 682 h 5500"/>
                  <a:gd name="T52" fmla="*/ 3420 w 4135"/>
                  <a:gd name="T53" fmla="*/ 661 h 5500"/>
                  <a:gd name="T54" fmla="*/ 3207 w 4135"/>
                  <a:gd name="T55" fmla="*/ 407 h 5500"/>
                  <a:gd name="T56" fmla="*/ 2939 w 4135"/>
                  <a:gd name="T57" fmla="*/ 217 h 5500"/>
                  <a:gd name="T58" fmla="*/ 2690 w 4135"/>
                  <a:gd name="T59" fmla="*/ 99 h 5500"/>
                  <a:gd name="T60" fmla="*/ 2317 w 4135"/>
                  <a:gd name="T61" fmla="*/ 10 h 5500"/>
                  <a:gd name="T62" fmla="*/ 1943 w 4135"/>
                  <a:gd name="T63" fmla="*/ 6 h 5500"/>
                  <a:gd name="T64" fmla="*/ 1639 w 4135"/>
                  <a:gd name="T65" fmla="*/ 52 h 5500"/>
                  <a:gd name="T66" fmla="*/ 1371 w 4135"/>
                  <a:gd name="T67" fmla="*/ 151 h 5500"/>
                  <a:gd name="T68" fmla="*/ 1107 w 4135"/>
                  <a:gd name="T69" fmla="*/ 305 h 5500"/>
                  <a:gd name="T70" fmla="*/ 816 w 4135"/>
                  <a:gd name="T71" fmla="*/ 524 h 5500"/>
                  <a:gd name="T72" fmla="*/ 579 w 4135"/>
                  <a:gd name="T73" fmla="*/ 762 h 5500"/>
                  <a:gd name="T74" fmla="*/ 334 w 4135"/>
                  <a:gd name="T75" fmla="*/ 1109 h 5500"/>
                  <a:gd name="T76" fmla="*/ 188 w 4135"/>
                  <a:gd name="T77" fmla="*/ 1466 h 5500"/>
                  <a:gd name="T78" fmla="*/ 141 w 4135"/>
                  <a:gd name="T79" fmla="*/ 1680 h 5500"/>
                  <a:gd name="T80" fmla="*/ 155 w 4135"/>
                  <a:gd name="T81" fmla="*/ 2254 h 5500"/>
                  <a:gd name="T82" fmla="*/ 223 w 4135"/>
                  <a:gd name="T83" fmla="*/ 2559 h 5500"/>
                  <a:gd name="T84" fmla="*/ 154 w 4135"/>
                  <a:gd name="T85" fmla="*/ 2628 h 5500"/>
                  <a:gd name="T86" fmla="*/ 15 w 4135"/>
                  <a:gd name="T87" fmla="*/ 2776 h 5500"/>
                  <a:gd name="T88" fmla="*/ 41 w 4135"/>
                  <a:gd name="T89" fmla="*/ 3220 h 5500"/>
                  <a:gd name="T90" fmla="*/ 145 w 4135"/>
                  <a:gd name="T91" fmla="*/ 3560 h 5500"/>
                  <a:gd name="T92" fmla="*/ 282 w 4135"/>
                  <a:gd name="T93" fmla="*/ 3835 h 5500"/>
                  <a:gd name="T94" fmla="*/ 400 w 4135"/>
                  <a:gd name="T95" fmla="*/ 3929 h 5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35" h="5500">
                    <a:moveTo>
                      <a:pt x="417" y="3931"/>
                    </a:moveTo>
                    <a:lnTo>
                      <a:pt x="426" y="3983"/>
                    </a:lnTo>
                    <a:lnTo>
                      <a:pt x="449" y="4088"/>
                    </a:lnTo>
                    <a:lnTo>
                      <a:pt x="481" y="4196"/>
                    </a:lnTo>
                    <a:lnTo>
                      <a:pt x="521" y="4306"/>
                    </a:lnTo>
                    <a:lnTo>
                      <a:pt x="567" y="4417"/>
                    </a:lnTo>
                    <a:lnTo>
                      <a:pt x="622" y="4526"/>
                    </a:lnTo>
                    <a:lnTo>
                      <a:pt x="684" y="4634"/>
                    </a:lnTo>
                    <a:lnTo>
                      <a:pt x="753" y="4739"/>
                    </a:lnTo>
                    <a:lnTo>
                      <a:pt x="829" y="4843"/>
                    </a:lnTo>
                    <a:lnTo>
                      <a:pt x="913" y="4941"/>
                    </a:lnTo>
                    <a:lnTo>
                      <a:pt x="1004" y="5036"/>
                    </a:lnTo>
                    <a:lnTo>
                      <a:pt x="1102" y="5124"/>
                    </a:lnTo>
                    <a:lnTo>
                      <a:pt x="1205" y="5205"/>
                    </a:lnTo>
                    <a:lnTo>
                      <a:pt x="1316" y="5279"/>
                    </a:lnTo>
                    <a:lnTo>
                      <a:pt x="1434" y="5344"/>
                    </a:lnTo>
                    <a:lnTo>
                      <a:pt x="1558" y="5400"/>
                    </a:lnTo>
                    <a:lnTo>
                      <a:pt x="1623" y="5425"/>
                    </a:lnTo>
                    <a:lnTo>
                      <a:pt x="1678" y="5442"/>
                    </a:lnTo>
                    <a:lnTo>
                      <a:pt x="1787" y="5471"/>
                    </a:lnTo>
                    <a:lnTo>
                      <a:pt x="1898" y="5490"/>
                    </a:lnTo>
                    <a:lnTo>
                      <a:pt x="2010" y="5500"/>
                    </a:lnTo>
                    <a:lnTo>
                      <a:pt x="2123" y="5500"/>
                    </a:lnTo>
                    <a:lnTo>
                      <a:pt x="2234" y="5490"/>
                    </a:lnTo>
                    <a:lnTo>
                      <a:pt x="2346" y="5471"/>
                    </a:lnTo>
                    <a:lnTo>
                      <a:pt x="2455" y="5442"/>
                    </a:lnTo>
                    <a:lnTo>
                      <a:pt x="2509" y="5423"/>
                    </a:lnTo>
                    <a:lnTo>
                      <a:pt x="2572" y="5399"/>
                    </a:lnTo>
                    <a:lnTo>
                      <a:pt x="2695" y="5343"/>
                    </a:lnTo>
                    <a:lnTo>
                      <a:pt x="2811" y="5277"/>
                    </a:lnTo>
                    <a:lnTo>
                      <a:pt x="2922" y="5203"/>
                    </a:lnTo>
                    <a:lnTo>
                      <a:pt x="3026" y="5121"/>
                    </a:lnTo>
                    <a:lnTo>
                      <a:pt x="3124" y="5033"/>
                    </a:lnTo>
                    <a:lnTo>
                      <a:pt x="3215" y="4940"/>
                    </a:lnTo>
                    <a:lnTo>
                      <a:pt x="3300" y="4840"/>
                    </a:lnTo>
                    <a:lnTo>
                      <a:pt x="3376" y="4738"/>
                    </a:lnTo>
                    <a:lnTo>
                      <a:pt x="3446" y="4631"/>
                    </a:lnTo>
                    <a:lnTo>
                      <a:pt x="3510" y="4525"/>
                    </a:lnTo>
                    <a:lnTo>
                      <a:pt x="3565" y="4415"/>
                    </a:lnTo>
                    <a:lnTo>
                      <a:pt x="3613" y="4306"/>
                    </a:lnTo>
                    <a:lnTo>
                      <a:pt x="3652" y="4196"/>
                    </a:lnTo>
                    <a:lnTo>
                      <a:pt x="3686" y="4088"/>
                    </a:lnTo>
                    <a:lnTo>
                      <a:pt x="3710" y="3983"/>
                    </a:lnTo>
                    <a:lnTo>
                      <a:pt x="3719" y="3931"/>
                    </a:lnTo>
                    <a:lnTo>
                      <a:pt x="3736" y="3929"/>
                    </a:lnTo>
                    <a:lnTo>
                      <a:pt x="3773" y="3913"/>
                    </a:lnTo>
                    <a:lnTo>
                      <a:pt x="3812" y="3882"/>
                    </a:lnTo>
                    <a:lnTo>
                      <a:pt x="3854" y="3835"/>
                    </a:lnTo>
                    <a:lnTo>
                      <a:pt x="3899" y="3766"/>
                    </a:lnTo>
                    <a:lnTo>
                      <a:pt x="3943" y="3675"/>
                    </a:lnTo>
                    <a:lnTo>
                      <a:pt x="3989" y="3560"/>
                    </a:lnTo>
                    <a:lnTo>
                      <a:pt x="4038" y="3416"/>
                    </a:lnTo>
                    <a:lnTo>
                      <a:pt x="4063" y="3332"/>
                    </a:lnTo>
                    <a:lnTo>
                      <a:pt x="4093" y="3217"/>
                    </a:lnTo>
                    <a:lnTo>
                      <a:pt x="4128" y="3028"/>
                    </a:lnTo>
                    <a:lnTo>
                      <a:pt x="4135" y="2883"/>
                    </a:lnTo>
                    <a:lnTo>
                      <a:pt x="4119" y="2774"/>
                    </a:lnTo>
                    <a:lnTo>
                      <a:pt x="4084" y="2699"/>
                    </a:lnTo>
                    <a:lnTo>
                      <a:pt x="4037" y="2651"/>
                    </a:lnTo>
                    <a:lnTo>
                      <a:pt x="3981" y="2627"/>
                    </a:lnTo>
                    <a:lnTo>
                      <a:pt x="3920" y="2619"/>
                    </a:lnTo>
                    <a:lnTo>
                      <a:pt x="3890" y="2621"/>
                    </a:lnTo>
                    <a:lnTo>
                      <a:pt x="3912" y="2556"/>
                    </a:lnTo>
                    <a:lnTo>
                      <a:pt x="3946" y="2426"/>
                    </a:lnTo>
                    <a:lnTo>
                      <a:pt x="3959" y="2362"/>
                    </a:lnTo>
                    <a:lnTo>
                      <a:pt x="3982" y="2212"/>
                    </a:lnTo>
                    <a:lnTo>
                      <a:pt x="4010" y="1941"/>
                    </a:lnTo>
                    <a:lnTo>
                      <a:pt x="4015" y="1704"/>
                    </a:lnTo>
                    <a:lnTo>
                      <a:pt x="4002" y="1498"/>
                    </a:lnTo>
                    <a:lnTo>
                      <a:pt x="3975" y="1320"/>
                    </a:lnTo>
                    <a:lnTo>
                      <a:pt x="3935" y="1171"/>
                    </a:lnTo>
                    <a:lnTo>
                      <a:pt x="3883" y="1045"/>
                    </a:lnTo>
                    <a:lnTo>
                      <a:pt x="3825" y="943"/>
                    </a:lnTo>
                    <a:lnTo>
                      <a:pt x="3762" y="861"/>
                    </a:lnTo>
                    <a:lnTo>
                      <a:pt x="3697" y="798"/>
                    </a:lnTo>
                    <a:lnTo>
                      <a:pt x="3634" y="750"/>
                    </a:lnTo>
                    <a:lnTo>
                      <a:pt x="3575" y="716"/>
                    </a:lnTo>
                    <a:lnTo>
                      <a:pt x="3495" y="682"/>
                    </a:lnTo>
                    <a:lnTo>
                      <a:pt x="3431" y="670"/>
                    </a:lnTo>
                    <a:lnTo>
                      <a:pt x="3425" y="668"/>
                    </a:lnTo>
                    <a:lnTo>
                      <a:pt x="3420" y="661"/>
                    </a:lnTo>
                    <a:lnTo>
                      <a:pt x="3366" y="579"/>
                    </a:lnTo>
                    <a:lnTo>
                      <a:pt x="3284" y="482"/>
                    </a:lnTo>
                    <a:lnTo>
                      <a:pt x="3207" y="407"/>
                    </a:lnTo>
                    <a:lnTo>
                      <a:pt x="3115" y="331"/>
                    </a:lnTo>
                    <a:lnTo>
                      <a:pt x="3003" y="255"/>
                    </a:lnTo>
                    <a:lnTo>
                      <a:pt x="2939" y="217"/>
                    </a:lnTo>
                    <a:lnTo>
                      <a:pt x="2893" y="191"/>
                    </a:lnTo>
                    <a:lnTo>
                      <a:pt x="2797" y="142"/>
                    </a:lnTo>
                    <a:lnTo>
                      <a:pt x="2690" y="99"/>
                    </a:lnTo>
                    <a:lnTo>
                      <a:pt x="2575" y="62"/>
                    </a:lnTo>
                    <a:lnTo>
                      <a:pt x="2451" y="32"/>
                    </a:lnTo>
                    <a:lnTo>
                      <a:pt x="2317" y="10"/>
                    </a:lnTo>
                    <a:lnTo>
                      <a:pt x="2175" y="0"/>
                    </a:lnTo>
                    <a:lnTo>
                      <a:pt x="2022" y="0"/>
                    </a:lnTo>
                    <a:lnTo>
                      <a:pt x="1943" y="6"/>
                    </a:lnTo>
                    <a:lnTo>
                      <a:pt x="1889" y="8"/>
                    </a:lnTo>
                    <a:lnTo>
                      <a:pt x="1787" y="21"/>
                    </a:lnTo>
                    <a:lnTo>
                      <a:pt x="1639" y="52"/>
                    </a:lnTo>
                    <a:lnTo>
                      <a:pt x="1545" y="80"/>
                    </a:lnTo>
                    <a:lnTo>
                      <a:pt x="1485" y="102"/>
                    </a:lnTo>
                    <a:lnTo>
                      <a:pt x="1371" y="151"/>
                    </a:lnTo>
                    <a:lnTo>
                      <a:pt x="1261" y="207"/>
                    </a:lnTo>
                    <a:lnTo>
                      <a:pt x="1156" y="272"/>
                    </a:lnTo>
                    <a:lnTo>
                      <a:pt x="1107" y="305"/>
                    </a:lnTo>
                    <a:lnTo>
                      <a:pt x="1047" y="344"/>
                    </a:lnTo>
                    <a:lnTo>
                      <a:pt x="929" y="430"/>
                    </a:lnTo>
                    <a:lnTo>
                      <a:pt x="816" y="524"/>
                    </a:lnTo>
                    <a:lnTo>
                      <a:pt x="708" y="625"/>
                    </a:lnTo>
                    <a:lnTo>
                      <a:pt x="658" y="678"/>
                    </a:lnTo>
                    <a:lnTo>
                      <a:pt x="579" y="762"/>
                    </a:lnTo>
                    <a:lnTo>
                      <a:pt x="466" y="901"/>
                    </a:lnTo>
                    <a:lnTo>
                      <a:pt x="397" y="1002"/>
                    </a:lnTo>
                    <a:lnTo>
                      <a:pt x="334" y="1109"/>
                    </a:lnTo>
                    <a:lnTo>
                      <a:pt x="278" y="1221"/>
                    </a:lnTo>
                    <a:lnTo>
                      <a:pt x="229" y="1341"/>
                    </a:lnTo>
                    <a:lnTo>
                      <a:pt x="188" y="1466"/>
                    </a:lnTo>
                    <a:lnTo>
                      <a:pt x="171" y="1531"/>
                    </a:lnTo>
                    <a:lnTo>
                      <a:pt x="160" y="1580"/>
                    </a:lnTo>
                    <a:lnTo>
                      <a:pt x="141" y="1680"/>
                    </a:lnTo>
                    <a:lnTo>
                      <a:pt x="126" y="1832"/>
                    </a:lnTo>
                    <a:lnTo>
                      <a:pt x="129" y="2039"/>
                    </a:lnTo>
                    <a:lnTo>
                      <a:pt x="155" y="2254"/>
                    </a:lnTo>
                    <a:lnTo>
                      <a:pt x="175" y="2365"/>
                    </a:lnTo>
                    <a:lnTo>
                      <a:pt x="188" y="2429"/>
                    </a:lnTo>
                    <a:lnTo>
                      <a:pt x="223" y="2559"/>
                    </a:lnTo>
                    <a:lnTo>
                      <a:pt x="245" y="2624"/>
                    </a:lnTo>
                    <a:lnTo>
                      <a:pt x="214" y="2621"/>
                    </a:lnTo>
                    <a:lnTo>
                      <a:pt x="154" y="2628"/>
                    </a:lnTo>
                    <a:lnTo>
                      <a:pt x="96" y="2653"/>
                    </a:lnTo>
                    <a:lnTo>
                      <a:pt x="49" y="2700"/>
                    </a:lnTo>
                    <a:lnTo>
                      <a:pt x="15" y="2776"/>
                    </a:lnTo>
                    <a:lnTo>
                      <a:pt x="0" y="2884"/>
                    </a:lnTo>
                    <a:lnTo>
                      <a:pt x="7" y="3030"/>
                    </a:lnTo>
                    <a:lnTo>
                      <a:pt x="41" y="3220"/>
                    </a:lnTo>
                    <a:lnTo>
                      <a:pt x="72" y="3334"/>
                    </a:lnTo>
                    <a:lnTo>
                      <a:pt x="96" y="3417"/>
                    </a:lnTo>
                    <a:lnTo>
                      <a:pt x="145" y="3560"/>
                    </a:lnTo>
                    <a:lnTo>
                      <a:pt x="193" y="3677"/>
                    </a:lnTo>
                    <a:lnTo>
                      <a:pt x="237" y="3766"/>
                    </a:lnTo>
                    <a:lnTo>
                      <a:pt x="282" y="3835"/>
                    </a:lnTo>
                    <a:lnTo>
                      <a:pt x="322" y="3882"/>
                    </a:lnTo>
                    <a:lnTo>
                      <a:pt x="363" y="3913"/>
                    </a:lnTo>
                    <a:lnTo>
                      <a:pt x="400" y="3929"/>
                    </a:lnTo>
                    <a:lnTo>
                      <a:pt x="417" y="39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HE정고딕130" panose="02020603020101020101" pitchFamily="18" charset="-127"/>
                  <a:ea typeface="THE정고딕130" panose="02020603020101020101" pitchFamily="18" charset="-127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3881120" y="2292985"/>
                <a:ext cx="556260" cy="284480"/>
              </a:xfrm>
              <a:custGeom>
                <a:avLst/>
                <a:gdLst>
                  <a:gd name="T0" fmla="*/ 6989 w 7824"/>
                  <a:gd name="T1" fmla="*/ 787 h 4004"/>
                  <a:gd name="T2" fmla="*/ 6551 w 7824"/>
                  <a:gd name="T3" fmla="*/ 644 h 4004"/>
                  <a:gd name="T4" fmla="*/ 5947 w 7824"/>
                  <a:gd name="T5" fmla="*/ 378 h 4004"/>
                  <a:gd name="T6" fmla="*/ 5514 w 7824"/>
                  <a:gd name="T7" fmla="*/ 137 h 4004"/>
                  <a:gd name="T8" fmla="*/ 5302 w 7824"/>
                  <a:gd name="T9" fmla="*/ 0 h 4004"/>
                  <a:gd name="T10" fmla="*/ 4562 w 7824"/>
                  <a:gd name="T11" fmla="*/ 2339 h 4004"/>
                  <a:gd name="T12" fmla="*/ 4458 w 7824"/>
                  <a:gd name="T13" fmla="*/ 2649 h 4004"/>
                  <a:gd name="T14" fmla="*/ 4202 w 7824"/>
                  <a:gd name="T15" fmla="*/ 1613 h 4004"/>
                  <a:gd name="T16" fmla="*/ 4389 w 7824"/>
                  <a:gd name="T17" fmla="*/ 1268 h 4004"/>
                  <a:gd name="T18" fmla="*/ 4449 w 7824"/>
                  <a:gd name="T19" fmla="*/ 1011 h 4004"/>
                  <a:gd name="T20" fmla="*/ 4415 w 7824"/>
                  <a:gd name="T21" fmla="*/ 831 h 4004"/>
                  <a:gd name="T22" fmla="*/ 4315 w 7824"/>
                  <a:gd name="T23" fmla="*/ 713 h 4004"/>
                  <a:gd name="T24" fmla="*/ 4184 w 7824"/>
                  <a:gd name="T25" fmla="*/ 646 h 4004"/>
                  <a:gd name="T26" fmla="*/ 4020 w 7824"/>
                  <a:gd name="T27" fmla="*/ 610 h 4004"/>
                  <a:gd name="T28" fmla="*/ 3913 w 7824"/>
                  <a:gd name="T29" fmla="*/ 605 h 4004"/>
                  <a:gd name="T30" fmla="*/ 3805 w 7824"/>
                  <a:gd name="T31" fmla="*/ 610 h 4004"/>
                  <a:gd name="T32" fmla="*/ 3643 w 7824"/>
                  <a:gd name="T33" fmla="*/ 646 h 4004"/>
                  <a:gd name="T34" fmla="*/ 3510 w 7824"/>
                  <a:gd name="T35" fmla="*/ 713 h 4004"/>
                  <a:gd name="T36" fmla="*/ 3411 w 7824"/>
                  <a:gd name="T37" fmla="*/ 831 h 4004"/>
                  <a:gd name="T38" fmla="*/ 3376 w 7824"/>
                  <a:gd name="T39" fmla="*/ 1011 h 4004"/>
                  <a:gd name="T40" fmla="*/ 3437 w 7824"/>
                  <a:gd name="T41" fmla="*/ 1268 h 4004"/>
                  <a:gd name="T42" fmla="*/ 3624 w 7824"/>
                  <a:gd name="T43" fmla="*/ 1613 h 4004"/>
                  <a:gd name="T44" fmla="*/ 3368 w 7824"/>
                  <a:gd name="T45" fmla="*/ 2649 h 4004"/>
                  <a:gd name="T46" fmla="*/ 3264 w 7824"/>
                  <a:gd name="T47" fmla="*/ 2339 h 4004"/>
                  <a:gd name="T48" fmla="*/ 2522 w 7824"/>
                  <a:gd name="T49" fmla="*/ 0 h 4004"/>
                  <a:gd name="T50" fmla="*/ 2310 w 7824"/>
                  <a:gd name="T51" fmla="*/ 137 h 4004"/>
                  <a:gd name="T52" fmla="*/ 1877 w 7824"/>
                  <a:gd name="T53" fmla="*/ 378 h 4004"/>
                  <a:gd name="T54" fmla="*/ 1273 w 7824"/>
                  <a:gd name="T55" fmla="*/ 644 h 4004"/>
                  <a:gd name="T56" fmla="*/ 835 w 7824"/>
                  <a:gd name="T57" fmla="*/ 787 h 4004"/>
                  <a:gd name="T58" fmla="*/ 677 w 7824"/>
                  <a:gd name="T59" fmla="*/ 830 h 4004"/>
                  <a:gd name="T60" fmla="*/ 449 w 7824"/>
                  <a:gd name="T61" fmla="*/ 942 h 4004"/>
                  <a:gd name="T62" fmla="*/ 278 w 7824"/>
                  <a:gd name="T63" fmla="*/ 1099 h 4004"/>
                  <a:gd name="T64" fmla="*/ 154 w 7824"/>
                  <a:gd name="T65" fmla="*/ 1291 h 4004"/>
                  <a:gd name="T66" fmla="*/ 73 w 7824"/>
                  <a:gd name="T67" fmla="*/ 1502 h 4004"/>
                  <a:gd name="T68" fmla="*/ 16 w 7824"/>
                  <a:gd name="T69" fmla="*/ 1776 h 4004"/>
                  <a:gd name="T70" fmla="*/ 1 w 7824"/>
                  <a:gd name="T71" fmla="*/ 2176 h 4004"/>
                  <a:gd name="T72" fmla="*/ 12 w 7824"/>
                  <a:gd name="T73" fmla="*/ 2329 h 4004"/>
                  <a:gd name="T74" fmla="*/ 75 w 7824"/>
                  <a:gd name="T75" fmla="*/ 2971 h 4004"/>
                  <a:gd name="T76" fmla="*/ 135 w 7824"/>
                  <a:gd name="T77" fmla="*/ 3104 h 4004"/>
                  <a:gd name="T78" fmla="*/ 766 w 7824"/>
                  <a:gd name="T79" fmla="*/ 3409 h 4004"/>
                  <a:gd name="T80" fmla="*/ 1230 w 7824"/>
                  <a:gd name="T81" fmla="*/ 3582 h 4004"/>
                  <a:gd name="T82" fmla="*/ 1805 w 7824"/>
                  <a:gd name="T83" fmla="*/ 3749 h 4004"/>
                  <a:gd name="T84" fmla="*/ 2485 w 7824"/>
                  <a:gd name="T85" fmla="*/ 3890 h 4004"/>
                  <a:gd name="T86" fmla="*/ 3265 w 7824"/>
                  <a:gd name="T87" fmla="*/ 3981 h 4004"/>
                  <a:gd name="T88" fmla="*/ 3913 w 7824"/>
                  <a:gd name="T89" fmla="*/ 4004 h 4004"/>
                  <a:gd name="T90" fmla="*/ 4562 w 7824"/>
                  <a:gd name="T91" fmla="*/ 3982 h 4004"/>
                  <a:gd name="T92" fmla="*/ 5341 w 7824"/>
                  <a:gd name="T93" fmla="*/ 3890 h 4004"/>
                  <a:gd name="T94" fmla="*/ 6021 w 7824"/>
                  <a:gd name="T95" fmla="*/ 3750 h 4004"/>
                  <a:gd name="T96" fmla="*/ 6595 w 7824"/>
                  <a:gd name="T97" fmla="*/ 3583 h 4004"/>
                  <a:gd name="T98" fmla="*/ 7059 w 7824"/>
                  <a:gd name="T99" fmla="*/ 3411 h 4004"/>
                  <a:gd name="T100" fmla="*/ 7690 w 7824"/>
                  <a:gd name="T101" fmla="*/ 3104 h 4004"/>
                  <a:gd name="T102" fmla="*/ 7751 w 7824"/>
                  <a:gd name="T103" fmla="*/ 2971 h 4004"/>
                  <a:gd name="T104" fmla="*/ 7814 w 7824"/>
                  <a:gd name="T105" fmla="*/ 2329 h 4004"/>
                  <a:gd name="T106" fmla="*/ 7824 w 7824"/>
                  <a:gd name="T107" fmla="*/ 2176 h 4004"/>
                  <a:gd name="T108" fmla="*/ 7808 w 7824"/>
                  <a:gd name="T109" fmla="*/ 1776 h 4004"/>
                  <a:gd name="T110" fmla="*/ 7752 w 7824"/>
                  <a:gd name="T111" fmla="*/ 1502 h 4004"/>
                  <a:gd name="T112" fmla="*/ 7670 w 7824"/>
                  <a:gd name="T113" fmla="*/ 1291 h 4004"/>
                  <a:gd name="T114" fmla="*/ 7546 w 7824"/>
                  <a:gd name="T115" fmla="*/ 1099 h 4004"/>
                  <a:gd name="T116" fmla="*/ 7375 w 7824"/>
                  <a:gd name="T117" fmla="*/ 942 h 4004"/>
                  <a:gd name="T118" fmla="*/ 7147 w 7824"/>
                  <a:gd name="T119" fmla="*/ 830 h 4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824" h="4004">
                    <a:moveTo>
                      <a:pt x="7079" y="811"/>
                    </a:moveTo>
                    <a:lnTo>
                      <a:pt x="6989" y="787"/>
                    </a:lnTo>
                    <a:lnTo>
                      <a:pt x="6809" y="733"/>
                    </a:lnTo>
                    <a:lnTo>
                      <a:pt x="6551" y="644"/>
                    </a:lnTo>
                    <a:lnTo>
                      <a:pt x="6231" y="512"/>
                    </a:lnTo>
                    <a:lnTo>
                      <a:pt x="5947" y="378"/>
                    </a:lnTo>
                    <a:lnTo>
                      <a:pt x="5705" y="248"/>
                    </a:lnTo>
                    <a:lnTo>
                      <a:pt x="5514" y="137"/>
                    </a:lnTo>
                    <a:lnTo>
                      <a:pt x="5326" y="18"/>
                    </a:lnTo>
                    <a:lnTo>
                      <a:pt x="5302" y="0"/>
                    </a:lnTo>
                    <a:lnTo>
                      <a:pt x="4680" y="1969"/>
                    </a:lnTo>
                    <a:lnTo>
                      <a:pt x="4562" y="2339"/>
                    </a:lnTo>
                    <a:lnTo>
                      <a:pt x="4560" y="2333"/>
                    </a:lnTo>
                    <a:lnTo>
                      <a:pt x="4458" y="2649"/>
                    </a:lnTo>
                    <a:lnTo>
                      <a:pt x="4129" y="1717"/>
                    </a:lnTo>
                    <a:lnTo>
                      <a:pt x="4202" y="1613"/>
                    </a:lnTo>
                    <a:lnTo>
                      <a:pt x="4314" y="1429"/>
                    </a:lnTo>
                    <a:lnTo>
                      <a:pt x="4389" y="1268"/>
                    </a:lnTo>
                    <a:lnTo>
                      <a:pt x="4433" y="1129"/>
                    </a:lnTo>
                    <a:lnTo>
                      <a:pt x="4449" y="1011"/>
                    </a:lnTo>
                    <a:lnTo>
                      <a:pt x="4442" y="912"/>
                    </a:lnTo>
                    <a:lnTo>
                      <a:pt x="4415" y="831"/>
                    </a:lnTo>
                    <a:lnTo>
                      <a:pt x="4371" y="765"/>
                    </a:lnTo>
                    <a:lnTo>
                      <a:pt x="4315" y="713"/>
                    </a:lnTo>
                    <a:lnTo>
                      <a:pt x="4252" y="674"/>
                    </a:lnTo>
                    <a:lnTo>
                      <a:pt x="4184" y="646"/>
                    </a:lnTo>
                    <a:lnTo>
                      <a:pt x="4115" y="627"/>
                    </a:lnTo>
                    <a:lnTo>
                      <a:pt x="4020" y="610"/>
                    </a:lnTo>
                    <a:lnTo>
                      <a:pt x="3931" y="605"/>
                    </a:lnTo>
                    <a:lnTo>
                      <a:pt x="3913" y="605"/>
                    </a:lnTo>
                    <a:lnTo>
                      <a:pt x="3896" y="605"/>
                    </a:lnTo>
                    <a:lnTo>
                      <a:pt x="3805" y="610"/>
                    </a:lnTo>
                    <a:lnTo>
                      <a:pt x="3710" y="627"/>
                    </a:lnTo>
                    <a:lnTo>
                      <a:pt x="3643" y="646"/>
                    </a:lnTo>
                    <a:lnTo>
                      <a:pt x="3574" y="674"/>
                    </a:lnTo>
                    <a:lnTo>
                      <a:pt x="3510" y="713"/>
                    </a:lnTo>
                    <a:lnTo>
                      <a:pt x="3455" y="765"/>
                    </a:lnTo>
                    <a:lnTo>
                      <a:pt x="3411" y="831"/>
                    </a:lnTo>
                    <a:lnTo>
                      <a:pt x="3383" y="912"/>
                    </a:lnTo>
                    <a:lnTo>
                      <a:pt x="3376" y="1011"/>
                    </a:lnTo>
                    <a:lnTo>
                      <a:pt x="3392" y="1129"/>
                    </a:lnTo>
                    <a:lnTo>
                      <a:pt x="3437" y="1268"/>
                    </a:lnTo>
                    <a:lnTo>
                      <a:pt x="3512" y="1429"/>
                    </a:lnTo>
                    <a:lnTo>
                      <a:pt x="3624" y="1613"/>
                    </a:lnTo>
                    <a:lnTo>
                      <a:pt x="3696" y="1717"/>
                    </a:lnTo>
                    <a:lnTo>
                      <a:pt x="3368" y="2649"/>
                    </a:lnTo>
                    <a:lnTo>
                      <a:pt x="3265" y="2333"/>
                    </a:lnTo>
                    <a:lnTo>
                      <a:pt x="3264" y="2339"/>
                    </a:lnTo>
                    <a:lnTo>
                      <a:pt x="3147" y="1969"/>
                    </a:lnTo>
                    <a:lnTo>
                      <a:pt x="2522" y="0"/>
                    </a:lnTo>
                    <a:lnTo>
                      <a:pt x="2498" y="18"/>
                    </a:lnTo>
                    <a:lnTo>
                      <a:pt x="2310" y="137"/>
                    </a:lnTo>
                    <a:lnTo>
                      <a:pt x="2119" y="248"/>
                    </a:lnTo>
                    <a:lnTo>
                      <a:pt x="1877" y="378"/>
                    </a:lnTo>
                    <a:lnTo>
                      <a:pt x="1593" y="512"/>
                    </a:lnTo>
                    <a:lnTo>
                      <a:pt x="1273" y="644"/>
                    </a:lnTo>
                    <a:lnTo>
                      <a:pt x="1015" y="733"/>
                    </a:lnTo>
                    <a:lnTo>
                      <a:pt x="835" y="787"/>
                    </a:lnTo>
                    <a:lnTo>
                      <a:pt x="745" y="811"/>
                    </a:lnTo>
                    <a:lnTo>
                      <a:pt x="677" y="830"/>
                    </a:lnTo>
                    <a:lnTo>
                      <a:pt x="556" y="879"/>
                    </a:lnTo>
                    <a:lnTo>
                      <a:pt x="449" y="942"/>
                    </a:lnTo>
                    <a:lnTo>
                      <a:pt x="357" y="1016"/>
                    </a:lnTo>
                    <a:lnTo>
                      <a:pt x="278" y="1099"/>
                    </a:lnTo>
                    <a:lnTo>
                      <a:pt x="210" y="1191"/>
                    </a:lnTo>
                    <a:lnTo>
                      <a:pt x="154" y="1291"/>
                    </a:lnTo>
                    <a:lnTo>
                      <a:pt x="109" y="1394"/>
                    </a:lnTo>
                    <a:lnTo>
                      <a:pt x="73" y="1502"/>
                    </a:lnTo>
                    <a:lnTo>
                      <a:pt x="45" y="1612"/>
                    </a:lnTo>
                    <a:lnTo>
                      <a:pt x="16" y="1776"/>
                    </a:lnTo>
                    <a:lnTo>
                      <a:pt x="0" y="1986"/>
                    </a:lnTo>
                    <a:lnTo>
                      <a:pt x="1" y="2176"/>
                    </a:lnTo>
                    <a:lnTo>
                      <a:pt x="7" y="2258"/>
                    </a:lnTo>
                    <a:lnTo>
                      <a:pt x="12" y="2329"/>
                    </a:lnTo>
                    <a:lnTo>
                      <a:pt x="46" y="2706"/>
                    </a:lnTo>
                    <a:lnTo>
                      <a:pt x="75" y="2971"/>
                    </a:lnTo>
                    <a:lnTo>
                      <a:pt x="91" y="3075"/>
                    </a:lnTo>
                    <a:lnTo>
                      <a:pt x="135" y="3104"/>
                    </a:lnTo>
                    <a:lnTo>
                      <a:pt x="491" y="3288"/>
                    </a:lnTo>
                    <a:lnTo>
                      <a:pt x="766" y="3409"/>
                    </a:lnTo>
                    <a:lnTo>
                      <a:pt x="984" y="3496"/>
                    </a:lnTo>
                    <a:lnTo>
                      <a:pt x="1230" y="3582"/>
                    </a:lnTo>
                    <a:lnTo>
                      <a:pt x="1504" y="3668"/>
                    </a:lnTo>
                    <a:lnTo>
                      <a:pt x="1805" y="3749"/>
                    </a:lnTo>
                    <a:lnTo>
                      <a:pt x="2132" y="3824"/>
                    </a:lnTo>
                    <a:lnTo>
                      <a:pt x="2485" y="3890"/>
                    </a:lnTo>
                    <a:lnTo>
                      <a:pt x="2862" y="3943"/>
                    </a:lnTo>
                    <a:lnTo>
                      <a:pt x="3265" y="3981"/>
                    </a:lnTo>
                    <a:lnTo>
                      <a:pt x="3690" y="4003"/>
                    </a:lnTo>
                    <a:lnTo>
                      <a:pt x="3913" y="4004"/>
                    </a:lnTo>
                    <a:lnTo>
                      <a:pt x="4135" y="4003"/>
                    </a:lnTo>
                    <a:lnTo>
                      <a:pt x="4562" y="3982"/>
                    </a:lnTo>
                    <a:lnTo>
                      <a:pt x="4963" y="3943"/>
                    </a:lnTo>
                    <a:lnTo>
                      <a:pt x="5341" y="3890"/>
                    </a:lnTo>
                    <a:lnTo>
                      <a:pt x="5694" y="3825"/>
                    </a:lnTo>
                    <a:lnTo>
                      <a:pt x="6021" y="3750"/>
                    </a:lnTo>
                    <a:lnTo>
                      <a:pt x="6322" y="3668"/>
                    </a:lnTo>
                    <a:lnTo>
                      <a:pt x="6595" y="3583"/>
                    </a:lnTo>
                    <a:lnTo>
                      <a:pt x="6842" y="3496"/>
                    </a:lnTo>
                    <a:lnTo>
                      <a:pt x="7059" y="3411"/>
                    </a:lnTo>
                    <a:lnTo>
                      <a:pt x="7336" y="3288"/>
                    </a:lnTo>
                    <a:lnTo>
                      <a:pt x="7690" y="3104"/>
                    </a:lnTo>
                    <a:lnTo>
                      <a:pt x="7735" y="3075"/>
                    </a:lnTo>
                    <a:lnTo>
                      <a:pt x="7751" y="2971"/>
                    </a:lnTo>
                    <a:lnTo>
                      <a:pt x="7781" y="2706"/>
                    </a:lnTo>
                    <a:lnTo>
                      <a:pt x="7814" y="2329"/>
                    </a:lnTo>
                    <a:lnTo>
                      <a:pt x="7820" y="2258"/>
                    </a:lnTo>
                    <a:lnTo>
                      <a:pt x="7824" y="2176"/>
                    </a:lnTo>
                    <a:lnTo>
                      <a:pt x="7824" y="1986"/>
                    </a:lnTo>
                    <a:lnTo>
                      <a:pt x="7808" y="1776"/>
                    </a:lnTo>
                    <a:lnTo>
                      <a:pt x="7779" y="1612"/>
                    </a:lnTo>
                    <a:lnTo>
                      <a:pt x="7752" y="1502"/>
                    </a:lnTo>
                    <a:lnTo>
                      <a:pt x="7715" y="1394"/>
                    </a:lnTo>
                    <a:lnTo>
                      <a:pt x="7670" y="1291"/>
                    </a:lnTo>
                    <a:lnTo>
                      <a:pt x="7614" y="1191"/>
                    </a:lnTo>
                    <a:lnTo>
                      <a:pt x="7546" y="1099"/>
                    </a:lnTo>
                    <a:lnTo>
                      <a:pt x="7467" y="1016"/>
                    </a:lnTo>
                    <a:lnTo>
                      <a:pt x="7375" y="942"/>
                    </a:lnTo>
                    <a:lnTo>
                      <a:pt x="7268" y="879"/>
                    </a:lnTo>
                    <a:lnTo>
                      <a:pt x="7147" y="830"/>
                    </a:lnTo>
                    <a:lnTo>
                      <a:pt x="7079" y="8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HE정고딕130" panose="02020603020101020101" pitchFamily="18" charset="-127"/>
                  <a:ea typeface="THE정고딕130" panose="02020603020101020101" pitchFamily="18" charset="-127"/>
                </a:endParaRPr>
              </a:p>
            </p:txBody>
          </p:sp>
        </p:grpSp>
      </p:grp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xmlns:p14="http://schemas.microsoft.com/office/powerpoint/2010/main" id="{63D8309B-220E-4F90-B697-6E756550EC24}"/>
              </a:ext>
            </a:extLst>
          </p:cNvPr>
          <p:cNvSpPr/>
          <p:nvPr/>
        </p:nvSpPr>
        <p:spPr>
          <a:xfrm>
            <a:off x="537210" y="-313055"/>
            <a:ext cx="2402840" cy="1708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b="1">
              <a:solidFill>
                <a:prstClr val="white"/>
              </a:solidFill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prstClr val="white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Contents</a:t>
            </a:r>
            <a:endParaRPr lang="en-US" altLang="ko-KR" sz="3600" b="1" dirty="0">
              <a:solidFill>
                <a:prstClr val="white"/>
              </a:solidFill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212121"/>
              </a:solidFill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xmlns:p14="http://schemas.microsoft.com/office/powerpoint/2010/main" id="{BCB0E9E3-FAB5-4E31-83EE-08A0FE55BB4A}"/>
              </a:ext>
            </a:extLst>
          </p:cNvPr>
          <p:cNvSpPr txBox="1"/>
          <p:nvPr/>
        </p:nvSpPr>
        <p:spPr>
          <a:xfrm>
            <a:off x="4855210" y="2031365"/>
            <a:ext cx="286321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사용자 화면 설계</a:t>
            </a:r>
            <a:endParaRPr lang="en-US" altLang="ko-KR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xmlns:p14="http://schemas.microsoft.com/office/powerpoint/2010/main" id="{4AD8B044-987B-412D-9F0E-E268EB20ED52}"/>
              </a:ext>
            </a:extLst>
          </p:cNvPr>
          <p:cNvSpPr txBox="1"/>
          <p:nvPr/>
        </p:nvSpPr>
        <p:spPr>
          <a:xfrm>
            <a:off x="5400040" y="2581910"/>
            <a:ext cx="1773555" cy="169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화면구조도</a:t>
            </a:r>
            <a:endParaRPr lang="en-US" altLang="ko-KR" sz="2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화면설계</a:t>
            </a:r>
          </a:p>
          <a:p>
            <a:pPr algn="ctr">
              <a:lnSpc>
                <a:spcPct val="150000"/>
              </a:lnSpc>
            </a:pPr>
            <a:endParaRPr lang="ko-KR" altLang="en-US" sz="240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xmlns:p14="http://schemas.microsoft.com/office/powerpoint/2010/main" id="{C31DED22-A21B-49E0-92DF-925937F16A9E}"/>
              </a:ext>
            </a:extLst>
          </p:cNvPr>
          <p:cNvSpPr txBox="1"/>
          <p:nvPr/>
        </p:nvSpPr>
        <p:spPr>
          <a:xfrm>
            <a:off x="4855210" y="4037330"/>
            <a:ext cx="2863215" cy="523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관리자 화면 설계</a:t>
            </a:r>
            <a:endParaRPr lang="en-US" altLang="ko-KR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xmlns:p14="http://schemas.microsoft.com/office/powerpoint/2010/main" id="{48DF9E7F-48C4-4395-BACD-48AB0AF2B313}"/>
              </a:ext>
            </a:extLst>
          </p:cNvPr>
          <p:cNvSpPr txBox="1"/>
          <p:nvPr/>
        </p:nvSpPr>
        <p:spPr>
          <a:xfrm>
            <a:off x="5400040" y="4560570"/>
            <a:ext cx="1773555" cy="1690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화면구조도</a:t>
            </a:r>
            <a:endParaRPr lang="en-US" altLang="ko-KR" sz="2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화면설계</a:t>
            </a:r>
          </a:p>
          <a:p>
            <a:pPr algn="ctr">
              <a:lnSpc>
                <a:spcPct val="150000"/>
              </a:lnSpc>
            </a:pPr>
            <a:endParaRPr lang="ko-KR" altLang="en-US" sz="2400"/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xmlns:p14="http://schemas.microsoft.com/office/powerpoint/2010/main" id="{6F9FDCFC-1F50-4DEE-AD12-CEBE66845400}"/>
              </a:ext>
            </a:extLst>
          </p:cNvPr>
          <p:cNvGrpSpPr/>
          <p:nvPr/>
        </p:nvGrpSpPr>
        <p:grpSpPr>
          <a:xfrm>
            <a:off x="3594100" y="3734435"/>
            <a:ext cx="1129665" cy="1129665"/>
            <a:chOff x="3594100" y="3734435"/>
            <a:chExt cx="1129665" cy="1129665"/>
          </a:xfrm>
        </p:grpSpPr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322E9535-654F-4BBD-A5C9-27B16B123A8F}"/>
                </a:ext>
              </a:extLst>
            </p:cNvPr>
            <p:cNvSpPr/>
            <p:nvPr/>
          </p:nvSpPr>
          <p:spPr>
            <a:xfrm>
              <a:off x="3594100" y="3734435"/>
              <a:ext cx="1129665" cy="11296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30" panose="02020603020101020101" pitchFamily="18" charset="-127"/>
                <a:ea typeface="THE정고딕130" panose="02020603020101020101" pitchFamily="18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4B4A6831-AF0E-4C7A-B9C3-0033778646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72"/>
            <a:stretch/>
          </p:blipFill>
          <p:spPr>
            <a:xfrm>
              <a:off x="3738880" y="3941445"/>
              <a:ext cx="840740" cy="715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12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90" y="1943100"/>
            <a:ext cx="7919720" cy="395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455" y="127635"/>
            <a:ext cx="3932555" cy="39560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운동법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운동 부위 선택했을 때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="" xmlns:a16="http://schemas.microsoft.com/office/drawing/2014/main" xmlns:p14="http://schemas.microsoft.com/office/powerpoint/2010/main" id="{A50C757D-5584-4912-98C9-30767466C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432078"/>
              </p:ext>
            </p:extLst>
          </p:nvPr>
        </p:nvGraphicFramePr>
        <p:xfrm>
          <a:off x="8756073" y="1790426"/>
          <a:ext cx="3131126" cy="4240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77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5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사람 인체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근육 모형 운동 부위 선택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선택한 부위의 운동 방법 영상 리스트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3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운동 영상</a:t>
                      </a:r>
                      <a:r>
                        <a:rPr lang="en-US" altLang="ko-KR" sz="1600" dirty="0" smtClean="0">
                          <a:latin typeface="+mn-lt"/>
                        </a:rPr>
                        <a:t>(modal)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4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주변 헬스장 찾기 연결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62921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38574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6323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sp>
        <p:nvSpPr>
          <p:cNvPr id="1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6F179CA2-8C32-4E0F-8950-D83188D9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381885" cy="549275"/>
          </a:xfrm>
        </p:spPr>
        <p:txBody>
          <a:bodyPr>
            <a:normAutofit/>
          </a:bodyPr>
          <a:lstStyle/>
          <a:p>
            <a:r>
              <a:rPr lang="ko-KR" altLang="en-US" smtClean="0"/>
              <a:t>운동법</a:t>
            </a:r>
            <a:r>
              <a:rPr lang="en-US" altLang="ko-KR" dirty="0" smtClean="0"/>
              <a:t>-</a:t>
            </a:r>
            <a:r>
              <a:rPr lang="ko-KR" altLang="en-US" dirty="0" smtClean="0"/>
              <a:t>헬</a:t>
            </a:r>
            <a:r>
              <a:rPr lang="ko-KR" altLang="en-US" dirty="0"/>
              <a:t>스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xmlns:p14="http://schemas.microsoft.com/office/powerpoint/2010/main" id="{1EF9AFE6-D870-4EDE-90FD-2F86336CB0CB}"/>
              </a:ext>
            </a:extLst>
          </p:cNvPr>
          <p:cNvSpPr/>
          <p:nvPr/>
        </p:nvSpPr>
        <p:spPr>
          <a:xfrm>
            <a:off x="2204085" y="240220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xmlns:p14="http://schemas.microsoft.com/office/powerpoint/2010/main" id="{808406C8-E96B-49C1-909F-9A131031413E}"/>
              </a:ext>
            </a:extLst>
          </p:cNvPr>
          <p:cNvSpPr/>
          <p:nvPr/>
        </p:nvSpPr>
        <p:spPr>
          <a:xfrm>
            <a:off x="1810385" y="38461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xmlns:p14="http://schemas.microsoft.com/office/powerpoint/2010/main" id="{808406C8-E96B-49C1-909F-9A131031413E}"/>
              </a:ext>
            </a:extLst>
          </p:cNvPr>
          <p:cNvSpPr/>
          <p:nvPr/>
        </p:nvSpPr>
        <p:spPr>
          <a:xfrm>
            <a:off x="3224530" y="446976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xmlns:p14="http://schemas.microsoft.com/office/powerpoint/2010/main" id="{808406C8-E96B-49C1-909F-9A131031413E}"/>
              </a:ext>
            </a:extLst>
          </p:cNvPr>
          <p:cNvSpPr/>
          <p:nvPr/>
        </p:nvSpPr>
        <p:spPr>
          <a:xfrm>
            <a:off x="5510530" y="543179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05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5" y="1840230"/>
            <a:ext cx="8266430" cy="4514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455" y="127635"/>
            <a:ext cx="3932555" cy="39560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영상 </a:t>
            </a:r>
            <a:r>
              <a:rPr lang="ko-KR" altLang="en-US" dirty="0" err="1"/>
              <a:t>디테일뷰</a:t>
            </a:r>
            <a:r>
              <a:rPr lang="en-US" altLang="ko-KR" dirty="0"/>
              <a:t>-modal</a:t>
            </a:r>
            <a:r>
              <a:rPr lang="ko-KR" altLang="en-US" dirty="0"/>
              <a:t>창</a:t>
            </a:r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1EF9AFE6-D870-4EDE-90FD-2F86336CB0CB}"/>
              </a:ext>
            </a:extLst>
          </p:cNvPr>
          <p:cNvSpPr/>
          <p:nvPr/>
        </p:nvSpPr>
        <p:spPr>
          <a:xfrm>
            <a:off x="5499100" y="218313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xmlns:p14="http://schemas.microsoft.com/office/powerpoint/2010/main" id="{808406C8-E96B-49C1-909F-9A131031413E}"/>
              </a:ext>
            </a:extLst>
          </p:cNvPr>
          <p:cNvSpPr/>
          <p:nvPr/>
        </p:nvSpPr>
        <p:spPr>
          <a:xfrm>
            <a:off x="5243195" y="359283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xmlns:p14="http://schemas.microsoft.com/office/powerpoint/2010/main" id="{F37C380C-33F1-4611-B792-9896BD4912BA}"/>
              </a:ext>
            </a:extLst>
          </p:cNvPr>
          <p:cNvSpPr/>
          <p:nvPr/>
        </p:nvSpPr>
        <p:spPr>
          <a:xfrm>
            <a:off x="5083810" y="40227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xmlns:p14="http://schemas.microsoft.com/office/powerpoint/2010/main" id="{053B5D49-0084-4040-B2BA-0CAE085E8BF0}"/>
              </a:ext>
            </a:extLst>
          </p:cNvPr>
          <p:cNvSpPr/>
          <p:nvPr/>
        </p:nvSpPr>
        <p:spPr>
          <a:xfrm>
            <a:off x="7526655" y="196913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="" xmlns:a16="http://schemas.microsoft.com/office/drawing/2014/main" xmlns:p14="http://schemas.microsoft.com/office/powerpoint/2010/main" id="{A50C757D-5584-4912-98C9-30767466C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992986"/>
              </p:ext>
            </p:extLst>
          </p:nvPr>
        </p:nvGraphicFramePr>
        <p:xfrm>
          <a:off x="8756073" y="1790426"/>
          <a:ext cx="3131126" cy="4153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77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5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영상 제목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설명 출력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댓글입력후 버튼 누르면 바로 </a:t>
                      </a:r>
                      <a:r>
                        <a:rPr lang="en-US" altLang="ko-KR" sz="1600">
                          <a:latin typeface="+mn-lt"/>
                        </a:rPr>
                        <a:t>3 </a:t>
                      </a:r>
                      <a:r>
                        <a:rPr lang="ko-KR" altLang="en-US" sz="1600">
                          <a:latin typeface="+mn-lt"/>
                        </a:rPr>
                        <a:t>영역에 출력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사용자이름</a:t>
                      </a:r>
                      <a:r>
                        <a:rPr lang="en-US" altLang="ko-KR" sz="1600">
                          <a:latin typeface="+mn-lt"/>
                        </a:rPr>
                        <a:t>-</a:t>
                      </a:r>
                      <a:r>
                        <a:rPr lang="ko-KR" altLang="en-US" sz="1600">
                          <a:latin typeface="+mn-lt"/>
                        </a:rPr>
                        <a:t>댓글 표시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모달창 </a:t>
                      </a:r>
                      <a:r>
                        <a:rPr lang="en-US" altLang="ko-KR" sz="1600">
                          <a:latin typeface="+mn-lt"/>
                        </a:rPr>
                        <a:t>close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62921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38574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632335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sp>
        <p:nvSpPr>
          <p:cNvPr id="1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6F179CA2-8C32-4E0F-8950-D83188D9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310130" cy="549275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운동법</a:t>
            </a:r>
            <a:r>
              <a:rPr lang="en-US" altLang="ko-KR" dirty="0" smtClean="0"/>
              <a:t>-</a:t>
            </a:r>
            <a:r>
              <a:rPr lang="ko-KR" altLang="en-US" dirty="0" smtClean="0"/>
              <a:t>헬</a:t>
            </a:r>
            <a:r>
              <a:rPr lang="ko-KR" altLang="en-US" dirty="0"/>
              <a:t>스</a:t>
            </a:r>
          </a:p>
        </p:txBody>
      </p:sp>
    </p:spTree>
    <p:extLst>
      <p:ext uri="{BB962C8B-B14F-4D97-AF65-F5344CB8AC3E}">
        <p14:creationId xmlns:p14="http://schemas.microsoft.com/office/powerpoint/2010/main" val="252015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202815" cy="549275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운동법</a:t>
            </a:r>
            <a:r>
              <a:rPr lang="en-US" altLang="ko-KR" dirty="0"/>
              <a:t>-</a:t>
            </a:r>
            <a:r>
              <a:rPr lang="ko-KR" altLang="en-US" dirty="0"/>
              <a:t>요가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455" y="127635"/>
            <a:ext cx="3932555" cy="39560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/>
              <a:t>운동법</a:t>
            </a:r>
            <a:r>
              <a:rPr lang="en-US" altLang="ko-KR"/>
              <a:t>-</a:t>
            </a:r>
            <a:r>
              <a:rPr lang="ko-KR" altLang="en-US"/>
              <a:t>요가 첫화면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08180"/>
              </p:ext>
            </p:extLst>
          </p:nvPr>
        </p:nvGraphicFramePr>
        <p:xfrm>
          <a:off x="8748250" y="1790425"/>
          <a:ext cx="3138949" cy="4190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4328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1262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+mn-lt"/>
                        </a:rPr>
                        <a:t>Mouseover</a:t>
                      </a:r>
                      <a:r>
                        <a:rPr lang="ko-KR" altLang="en-US" sz="1600">
                          <a:latin typeface="+mn-lt"/>
                        </a:rPr>
                        <a:t>시 카테고리명</a:t>
                      </a:r>
                      <a:r>
                        <a:rPr lang="en-US" altLang="ko-KR" sz="1600">
                          <a:latin typeface="+mn-lt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600">
                          <a:latin typeface="+mn-lt"/>
                          <a:sym typeface="Wingdings" panose="05000000000000000000" pitchFamily="2" charset="2"/>
                        </a:rPr>
                        <a:t>상세설명으로 전환되며</a:t>
                      </a:r>
                      <a:r>
                        <a:rPr lang="en-US" altLang="ko-KR" sz="1600">
                          <a:latin typeface="+mn-lt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600">
                          <a:latin typeface="+mn-lt"/>
                          <a:sym typeface="Wingdings" panose="05000000000000000000" pitchFamily="2" charset="2"/>
                        </a:rPr>
                        <a:t>클릭시 카테고리별 영상보기 뷰로 이동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685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+mn-lt"/>
                        </a:rPr>
                        <a:t>Nav</a:t>
                      </a:r>
                      <a:r>
                        <a:rPr lang="ko-KR" altLang="en-US" sz="1600">
                          <a:latin typeface="+mn-lt"/>
                        </a:rPr>
                        <a:t>를 통해서도 카테고리별 영상보기 뷰로 이동가능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435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클릭시 커뮤니티로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623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운동시설찾기</a:t>
                      </a:r>
                      <a:r>
                        <a:rPr lang="en-US" altLang="ko-KR" sz="1600">
                          <a:latin typeface="+mn-lt"/>
                        </a:rPr>
                        <a:t> </a:t>
                      </a:r>
                      <a:r>
                        <a:rPr lang="ko-KR" altLang="en-US" sz="1600">
                          <a:latin typeface="+mn-lt"/>
                        </a:rPr>
                        <a:t>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750949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="" xmlns:a16="http://schemas.microsoft.com/office/drawing/2014/main" xmlns:p14="http://schemas.microsoft.com/office/powerpoint/2010/main" id="{B1CDF050-8D7F-4FE3-9C83-52A0EDD736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" y="1790700"/>
            <a:ext cx="8423275" cy="419036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95BDA4A8-5EAF-4FB8-BBB9-512D8611A12A}"/>
              </a:ext>
            </a:extLst>
          </p:cNvPr>
          <p:cNvSpPr/>
          <p:nvPr/>
        </p:nvSpPr>
        <p:spPr>
          <a:xfrm>
            <a:off x="2576830" y="345694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xmlns:p14="http://schemas.microsoft.com/office/powerpoint/2010/main" id="{2E7D92EA-13BA-476A-B173-054E418FDB75}"/>
              </a:ext>
            </a:extLst>
          </p:cNvPr>
          <p:cNvSpPr/>
          <p:nvPr/>
        </p:nvSpPr>
        <p:spPr>
          <a:xfrm>
            <a:off x="728980" y="316611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xmlns:p14="http://schemas.microsoft.com/office/powerpoint/2010/main" id="{F9365A31-5214-4CBB-B886-DE731CB2FC9B}"/>
              </a:ext>
            </a:extLst>
          </p:cNvPr>
          <p:cNvSpPr/>
          <p:nvPr/>
        </p:nvSpPr>
        <p:spPr>
          <a:xfrm>
            <a:off x="7823835" y="480377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xmlns:p14="http://schemas.microsoft.com/office/powerpoint/2010/main" id="{5C881049-3084-44D0-B89C-426DB25046D5}"/>
              </a:ext>
            </a:extLst>
          </p:cNvPr>
          <p:cNvSpPr/>
          <p:nvPr/>
        </p:nvSpPr>
        <p:spPr>
          <a:xfrm>
            <a:off x="7823835" y="510095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147570" cy="549275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운동법</a:t>
            </a:r>
            <a:r>
              <a:rPr lang="en-US" altLang="ko-KR"/>
              <a:t>-</a:t>
            </a:r>
            <a:r>
              <a:rPr lang="ko-KR" altLang="en-US"/>
              <a:t>요가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455" y="127635"/>
            <a:ext cx="3932555" cy="39560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/>
              <a:t>카테고리별 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xmlns:p14="http://schemas.microsoft.com/office/powerpoint/2010/main" id="{DF7C7FBE-AFB8-4EAD-943B-4FCFE7A0A7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" y="1790700"/>
            <a:ext cx="8416925" cy="420878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D4668843-F4BC-4D8A-980C-BF4333D4C422}"/>
              </a:ext>
            </a:extLst>
          </p:cNvPr>
          <p:cNvSpPr/>
          <p:nvPr/>
        </p:nvSpPr>
        <p:spPr>
          <a:xfrm>
            <a:off x="1564005" y="337375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xmlns:p14="http://schemas.microsoft.com/office/powerpoint/2010/main" id="{76D389BF-7975-454F-94A0-B2972A6FB267}"/>
              </a:ext>
            </a:extLst>
          </p:cNvPr>
          <p:cNvSpPr/>
          <p:nvPr/>
        </p:nvSpPr>
        <p:spPr>
          <a:xfrm>
            <a:off x="5910580" y="236537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xmlns:p14="http://schemas.microsoft.com/office/powerpoint/2010/main" id="{00DB40F5-2CC2-4349-AAE1-5DD215F12710}"/>
              </a:ext>
            </a:extLst>
          </p:cNvPr>
          <p:cNvSpPr/>
          <p:nvPr/>
        </p:nvSpPr>
        <p:spPr>
          <a:xfrm>
            <a:off x="7234555" y="239585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="" xmlns:a16="http://schemas.microsoft.com/office/drawing/2014/main" xmlns:p14="http://schemas.microsoft.com/office/powerpoint/2010/main" id="{A2ABB34C-6519-430F-AE2D-44684E525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348141"/>
              </p:ext>
            </p:extLst>
          </p:nvPr>
        </p:nvGraphicFramePr>
        <p:xfrm>
          <a:off x="8756073" y="1790427"/>
          <a:ext cx="3131126" cy="4222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77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32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59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영상썸네일과 제목</a:t>
                      </a:r>
                      <a:r>
                        <a:rPr lang="en-US" altLang="ko-KR" sz="1600">
                          <a:latin typeface="+mn-lt"/>
                        </a:rPr>
                        <a:t>,</a:t>
                      </a:r>
                      <a:r>
                        <a:rPr lang="ko-KR" altLang="en-US" sz="1600">
                          <a:latin typeface="+mn-lt"/>
                        </a:rPr>
                        <a:t>조회수 등 표시</a:t>
                      </a:r>
                      <a:r>
                        <a:rPr lang="en-US" altLang="ko-KR" sz="1600">
                          <a:latin typeface="+mn-lt"/>
                        </a:rPr>
                        <a:t>. </a:t>
                      </a:r>
                      <a:r>
                        <a:rPr lang="ko-KR" altLang="en-US" sz="1600">
                          <a:latin typeface="+mn-lt"/>
                        </a:rPr>
                        <a:t>클릭 시 모달창으로 전환되어 영상시청가능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794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클릭시 드롭다운되며</a:t>
                      </a:r>
                      <a:r>
                        <a:rPr lang="en-US" altLang="ko-KR" sz="1600">
                          <a:latin typeface="+mn-lt"/>
                        </a:rPr>
                        <a:t>, </a:t>
                      </a:r>
                      <a:r>
                        <a:rPr lang="ko-KR" altLang="en-US" sz="1600">
                          <a:latin typeface="+mn-lt"/>
                        </a:rPr>
                        <a:t>최신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인기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짧은순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긴순으로 정렬가능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434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원하는 영상 검색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166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166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74283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xmlns:p14="http://schemas.microsoft.com/office/powerpoint/2010/main" id="{B7B1E050-EAF3-4F70-8933-7CA57F8B4D9D}"/>
              </a:ext>
            </a:extLst>
          </p:cNvPr>
          <p:cNvSpPr/>
          <p:nvPr/>
        </p:nvSpPr>
        <p:spPr>
          <a:xfrm>
            <a:off x="6381115" y="2531745"/>
            <a:ext cx="302895" cy="248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xmlns:p14="http://schemas.microsoft.com/office/powerpoint/2010/main" id="{1766AEB6-2E02-4072-8272-0A9127422BB1}"/>
              </a:ext>
            </a:extLst>
          </p:cNvPr>
          <p:cNvSpPr txBox="1"/>
          <p:nvPr/>
        </p:nvSpPr>
        <p:spPr>
          <a:xfrm>
            <a:off x="6311900" y="2541905"/>
            <a:ext cx="441325" cy="254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정렬</a:t>
            </a:r>
          </a:p>
        </p:txBody>
      </p:sp>
    </p:spTree>
    <p:extLst>
      <p:ext uri="{BB962C8B-B14F-4D97-AF65-F5344CB8AC3E}">
        <p14:creationId xmlns:p14="http://schemas.microsoft.com/office/powerpoint/2010/main" val="111250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455" y="127635"/>
            <a:ext cx="3932555" cy="39560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/>
              <a:t>영상 디테일뷰</a:t>
            </a:r>
            <a:r>
              <a:rPr lang="en-US" altLang="ko-KR"/>
              <a:t>-modal</a:t>
            </a:r>
            <a:r>
              <a:rPr lang="ko-KR" altLang="en-US"/>
              <a:t>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xmlns:p14="http://schemas.microsoft.com/office/powerpoint/2010/main" id="{0DA8DF78-05AB-4804-8112-CF2E02F33E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5" y="1789430"/>
            <a:ext cx="8335010" cy="416750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1EF9AFE6-D870-4EDE-90FD-2F86336CB0CB}"/>
              </a:ext>
            </a:extLst>
          </p:cNvPr>
          <p:cNvSpPr/>
          <p:nvPr/>
        </p:nvSpPr>
        <p:spPr>
          <a:xfrm>
            <a:off x="6122035" y="265366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xmlns:p14="http://schemas.microsoft.com/office/powerpoint/2010/main" id="{808406C8-E96B-49C1-909F-9A131031413E}"/>
              </a:ext>
            </a:extLst>
          </p:cNvPr>
          <p:cNvSpPr/>
          <p:nvPr/>
        </p:nvSpPr>
        <p:spPr>
          <a:xfrm>
            <a:off x="7526655" y="395224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xmlns:p14="http://schemas.microsoft.com/office/powerpoint/2010/main" id="{F37C380C-33F1-4611-B792-9896BD4912BA}"/>
              </a:ext>
            </a:extLst>
          </p:cNvPr>
          <p:cNvSpPr/>
          <p:nvPr/>
        </p:nvSpPr>
        <p:spPr>
          <a:xfrm>
            <a:off x="6684010" y="451231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xmlns:p14="http://schemas.microsoft.com/office/powerpoint/2010/main" id="{053B5D49-0084-4040-B2BA-0CAE085E8BF0}"/>
              </a:ext>
            </a:extLst>
          </p:cNvPr>
          <p:cNvSpPr/>
          <p:nvPr/>
        </p:nvSpPr>
        <p:spPr>
          <a:xfrm>
            <a:off x="7526655" y="196913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="" xmlns:a16="http://schemas.microsoft.com/office/drawing/2014/main" xmlns:p14="http://schemas.microsoft.com/office/powerpoint/2010/main" id="{A50C757D-5584-4912-98C9-30767466C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217426"/>
              </p:ext>
            </p:extLst>
          </p:nvPr>
        </p:nvGraphicFramePr>
        <p:xfrm>
          <a:off x="8756073" y="1790426"/>
          <a:ext cx="3131126" cy="4153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77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5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영상 제목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설명 출력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댓글입력후 버튼 누르면 바로 </a:t>
                      </a:r>
                      <a:r>
                        <a:rPr lang="en-US" altLang="ko-KR" sz="1600">
                          <a:latin typeface="+mn-lt"/>
                        </a:rPr>
                        <a:t>3 </a:t>
                      </a:r>
                      <a:r>
                        <a:rPr lang="ko-KR" altLang="en-US" sz="1600">
                          <a:latin typeface="+mn-lt"/>
                        </a:rPr>
                        <a:t>영역에 출력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사용자이름</a:t>
                      </a:r>
                      <a:r>
                        <a:rPr lang="en-US" altLang="ko-KR" sz="1600">
                          <a:latin typeface="+mn-lt"/>
                        </a:rPr>
                        <a:t>-</a:t>
                      </a:r>
                      <a:r>
                        <a:rPr lang="ko-KR" altLang="en-US" sz="1600">
                          <a:latin typeface="+mn-lt"/>
                        </a:rPr>
                        <a:t>댓글 표시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모달창 </a:t>
                      </a:r>
                      <a:r>
                        <a:rPr lang="en-US" altLang="ko-KR" sz="1600">
                          <a:latin typeface="+mn-lt"/>
                        </a:rPr>
                        <a:t>close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62921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38574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632335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sp>
        <p:nvSpPr>
          <p:cNvPr id="1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6F179CA2-8C32-4E0F-8950-D83188D9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147570" cy="549275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운동법</a:t>
            </a:r>
            <a:r>
              <a:rPr lang="en-US" altLang="ko-KR"/>
              <a:t>-</a:t>
            </a:r>
            <a:r>
              <a:rPr lang="ko-KR" altLang="en-US"/>
              <a:t>요가</a:t>
            </a:r>
          </a:p>
        </p:txBody>
      </p:sp>
    </p:spTree>
    <p:extLst>
      <p:ext uri="{BB962C8B-B14F-4D97-AF65-F5344CB8AC3E}">
        <p14:creationId xmlns:p14="http://schemas.microsoft.com/office/powerpoint/2010/main" val="149595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553818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찾을 주변 체육시설 선택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각 체육시설 리스트 표시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체육 시설 리스트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맵에</a:t>
                      </a:r>
                      <a:r>
                        <a:rPr lang="ko-KR" altLang="en-US" sz="1600" dirty="0" smtClean="0">
                          <a:latin typeface="+mn-lt"/>
                        </a:rPr>
                        <a:t> 표시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sp>
        <p:nvSpPr>
          <p:cNvPr id="12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3460115" cy="5492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체육시설 찾기</a:t>
            </a:r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8275" y="134620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주변 헬스장 및 공공 체육시설 찾기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1728470"/>
            <a:ext cx="8677275" cy="433832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2010410" y="29559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2062480" y="416560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6325235" y="26650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26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815465"/>
            <a:ext cx="8352790" cy="417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1774190" cy="549910"/>
          </a:xfrm>
        </p:spPr>
        <p:txBody>
          <a:bodyPr>
            <a:normAutofit/>
          </a:bodyPr>
          <a:lstStyle/>
          <a:p>
            <a:r>
              <a:rPr lang="en-US" altLang="ko-KR" smtClean="0"/>
              <a:t>MyPage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455" y="127635"/>
            <a:ext cx="3932555" cy="39560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사업자 마이페이지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129765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회원의 정보</a:t>
                      </a:r>
                      <a:r>
                        <a:rPr lang="ko-KR" altLang="en-US" sz="1600" baseline="0" smtClean="0">
                          <a:latin typeface="+mn-lt"/>
                        </a:rPr>
                        <a:t>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사업자가 등록한 헬스장의 목록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보기</a:t>
                      </a:r>
                      <a:r>
                        <a:rPr lang="en-US" altLang="ko-KR" sz="1600" smtClean="0">
                          <a:latin typeface="+mn-lt"/>
                        </a:rPr>
                        <a:t>, </a:t>
                      </a:r>
                      <a:r>
                        <a:rPr lang="ko-KR" altLang="en-US" sz="1600" smtClean="0">
                          <a:latin typeface="+mn-lt"/>
                        </a:rPr>
                        <a:t>수정</a:t>
                      </a:r>
                      <a:r>
                        <a:rPr lang="en-US" altLang="ko-KR" sz="1600" smtClean="0">
                          <a:latin typeface="+mn-lt"/>
                        </a:rPr>
                        <a:t>, </a:t>
                      </a:r>
                      <a:r>
                        <a:rPr lang="ko-KR" altLang="en-US" sz="1600" smtClean="0">
                          <a:latin typeface="+mn-lt"/>
                        </a:rPr>
                        <a:t>삭제 버튼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558800" y="269303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A835E6C0-9254-46F3-BBCB-11A83F5F4ECE}"/>
              </a:ext>
            </a:extLst>
          </p:cNvPr>
          <p:cNvSpPr/>
          <p:nvPr/>
        </p:nvSpPr>
        <p:spPr>
          <a:xfrm>
            <a:off x="3122930" y="271907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xmlns:p14="http://schemas.microsoft.com/office/powerpoint/2010/main" id="{2854A205-856E-43FB-B6D3-67609D504681}"/>
              </a:ext>
            </a:extLst>
          </p:cNvPr>
          <p:cNvSpPr/>
          <p:nvPr/>
        </p:nvSpPr>
        <p:spPr>
          <a:xfrm>
            <a:off x="7102475" y="271907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47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815465"/>
            <a:ext cx="8352790" cy="417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3054985" cy="549275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헬스장등록 </a:t>
            </a:r>
            <a:r>
              <a:rPr lang="en-US" altLang="ko-KR" smtClean="0"/>
              <a:t>Page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48380" y="121285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사업자 헬스장 등록 페이지 </a:t>
            </a:r>
            <a:r>
              <a:rPr lang="en-US" altLang="ko-KR" smtClean="0"/>
              <a:t>– 1/4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592031"/>
              </p:ext>
            </p:extLst>
          </p:nvPr>
        </p:nvGraphicFramePr>
        <p:xfrm>
          <a:off x="8748250" y="1790425"/>
          <a:ext cx="3138949" cy="4813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아코디언으로 클릭시 아래 내용이 보임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이미지가 등록되면 테두리가 녹색으로 변함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latin typeface="+mn-lt"/>
                        </a:rPr>
                        <a:t>이미지를 드래그하여 파일을 올리고</a:t>
                      </a:r>
                      <a:r>
                        <a:rPr lang="en-US" altLang="ko-KR" sz="1600" smtClean="0">
                          <a:latin typeface="+mn-lt"/>
                        </a:rPr>
                        <a:t>, </a:t>
                      </a:r>
                      <a:r>
                        <a:rPr lang="ko-KR" altLang="en-US" sz="1600" smtClean="0">
                          <a:latin typeface="+mn-lt"/>
                        </a:rPr>
                        <a:t>미리보기가능</a:t>
                      </a:r>
                    </a:p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최대 </a:t>
                      </a:r>
                      <a:r>
                        <a:rPr lang="en-US" altLang="ko-KR" sz="1600" smtClean="0">
                          <a:latin typeface="+mn-lt"/>
                        </a:rPr>
                        <a:t>10</a:t>
                      </a:r>
                      <a:r>
                        <a:rPr lang="ko-KR" altLang="en-US" sz="1600" smtClean="0">
                          <a:latin typeface="+mn-lt"/>
                        </a:rPr>
                        <a:t>개까지</a:t>
                      </a:r>
                      <a:r>
                        <a:rPr lang="ko-KR" altLang="en-US" sz="1600" baseline="0" smtClean="0">
                          <a:latin typeface="+mn-lt"/>
                        </a:rPr>
                        <a:t> 이미지등록</a:t>
                      </a:r>
                      <a:r>
                        <a:rPr lang="en-US" altLang="ko-KR" sz="1600" baseline="0" smtClean="0">
                          <a:latin typeface="+mn-lt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등록한 이미지들 작게 미리보기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269240" y="195516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A835E6C0-9254-46F3-BBCB-11A83F5F4ECE}"/>
              </a:ext>
            </a:extLst>
          </p:cNvPr>
          <p:cNvSpPr/>
          <p:nvPr/>
        </p:nvSpPr>
        <p:spPr>
          <a:xfrm>
            <a:off x="8176260" y="214757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xmlns:p14="http://schemas.microsoft.com/office/powerpoint/2010/main" id="{2854A205-856E-43FB-B6D3-67609D504681}"/>
              </a:ext>
            </a:extLst>
          </p:cNvPr>
          <p:cNvSpPr/>
          <p:nvPr/>
        </p:nvSpPr>
        <p:spPr>
          <a:xfrm>
            <a:off x="1106170" y="551053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64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815465"/>
            <a:ext cx="8352790" cy="417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021151"/>
              </p:ext>
            </p:extLst>
          </p:nvPr>
        </p:nvGraphicFramePr>
        <p:xfrm>
          <a:off x="8748250" y="1790425"/>
          <a:ext cx="3138949" cy="42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헬스장의 정보를 입력하는 필드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체크박스로 클릭시 검은색으로 변함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604520" y="23336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A835E6C0-9254-46F3-BBCB-11A83F5F4ECE}"/>
              </a:ext>
            </a:extLst>
          </p:cNvPr>
          <p:cNvSpPr/>
          <p:nvPr/>
        </p:nvSpPr>
        <p:spPr>
          <a:xfrm>
            <a:off x="604520" y="42767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3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3054985" cy="549275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헬스장등록 </a:t>
            </a:r>
            <a:r>
              <a:rPr lang="en-US" altLang="ko-KR" smtClean="0"/>
              <a:t>Page</a:t>
            </a:r>
            <a:endParaRPr lang="ko-KR" altLang="en-US"/>
          </a:p>
        </p:txBody>
      </p:sp>
      <p:sp>
        <p:nvSpPr>
          <p:cNvPr id="14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48380" y="121285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사업자 헬스장 등록 페이지 </a:t>
            </a:r>
            <a:r>
              <a:rPr lang="en-US" altLang="ko-KR" smtClean="0"/>
              <a:t>– 2/4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862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815465"/>
            <a:ext cx="8352790" cy="417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743765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현재 날짜 출력해주는 달력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각 날짜에 헬스장 스케줄 등록가능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4373245" y="23209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A835E6C0-9254-46F3-BBCB-11A83F5F4ECE}"/>
              </a:ext>
            </a:extLst>
          </p:cNvPr>
          <p:cNvSpPr/>
          <p:nvPr/>
        </p:nvSpPr>
        <p:spPr>
          <a:xfrm>
            <a:off x="1777365" y="321881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2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3054985" cy="549275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헬스장등록 </a:t>
            </a:r>
            <a:r>
              <a:rPr lang="en-US" altLang="ko-KR" smtClean="0"/>
              <a:t>Page</a:t>
            </a: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48380" y="121285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사업자 헬스장 등록 페이지 </a:t>
            </a:r>
            <a:r>
              <a:rPr lang="en-US" altLang="ko-KR" smtClean="0"/>
              <a:t>– 3/4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51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xmlns:p14="http://schemas.microsoft.com/office/powerpoint/2010/main" id="{C71E5FE6-3E6D-4092-81AA-962DB5284ABF}"/>
              </a:ext>
            </a:extLst>
          </p:cNvPr>
          <p:cNvGrpSpPr/>
          <p:nvPr/>
        </p:nvGrpSpPr>
        <p:grpSpPr>
          <a:xfrm>
            <a:off x="4033520" y="2698115"/>
            <a:ext cx="4124325" cy="1129665"/>
            <a:chOff x="4033520" y="2698115"/>
            <a:chExt cx="4124325" cy="1129665"/>
          </a:xfrm>
        </p:grpSpPr>
        <p:grpSp>
          <p:nvGrpSpPr>
            <p:cNvPr id="4" name="그룹 3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4600CB46-BD6F-4A6A-8396-16DEAB4ABF4C}"/>
                </a:ext>
              </a:extLst>
            </p:cNvPr>
            <p:cNvGrpSpPr/>
            <p:nvPr/>
          </p:nvGrpSpPr>
          <p:grpSpPr>
            <a:xfrm>
              <a:off x="4033520" y="2698115"/>
              <a:ext cx="1129665" cy="1129665"/>
              <a:chOff x="4033520" y="2698115"/>
              <a:chExt cx="1129665" cy="1129665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4033520" y="2698115"/>
                <a:ext cx="1129665" cy="11296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HE정고딕130" panose="02020603020101020101" pitchFamily="18" charset="-127"/>
                  <a:ea typeface="THE정고딕130" panose="02020603020101020101" pitchFamily="18" charset="-127"/>
                </a:endParaRPr>
              </a:p>
            </p:txBody>
          </p:sp>
          <p:grpSp>
            <p:nvGrpSpPr>
              <p:cNvPr id="7" name="Group 4"/>
              <p:cNvGrpSpPr>
                <a:grpSpLocks noChangeAspect="1"/>
              </p:cNvGrpSpPr>
              <p:nvPr/>
            </p:nvGrpSpPr>
            <p:grpSpPr bwMode="auto">
              <a:xfrm>
                <a:off x="4320540" y="2887980"/>
                <a:ext cx="556260" cy="659765"/>
                <a:chOff x="4320540" y="2887980"/>
                <a:chExt cx="556260" cy="659765"/>
              </a:xfrm>
              <a:solidFill>
                <a:srgbClr val="212121"/>
              </a:solidFill>
            </p:grpSpPr>
            <p:sp>
              <p:nvSpPr>
                <p:cNvPr id="10" name="Freeform 5"/>
                <p:cNvSpPr>
                  <a:spLocks/>
                </p:cNvSpPr>
                <p:nvPr/>
              </p:nvSpPr>
              <p:spPr bwMode="auto">
                <a:xfrm>
                  <a:off x="4451985" y="2887980"/>
                  <a:ext cx="294005" cy="391160"/>
                </a:xfrm>
                <a:custGeom>
                  <a:avLst/>
                  <a:gdLst>
                    <a:gd name="T0" fmla="*/ 449 w 4135"/>
                    <a:gd name="T1" fmla="*/ 4088 h 5500"/>
                    <a:gd name="T2" fmla="*/ 567 w 4135"/>
                    <a:gd name="T3" fmla="*/ 4417 h 5500"/>
                    <a:gd name="T4" fmla="*/ 753 w 4135"/>
                    <a:gd name="T5" fmla="*/ 4739 h 5500"/>
                    <a:gd name="T6" fmla="*/ 1004 w 4135"/>
                    <a:gd name="T7" fmla="*/ 5036 h 5500"/>
                    <a:gd name="T8" fmla="*/ 1316 w 4135"/>
                    <a:gd name="T9" fmla="*/ 5279 h 5500"/>
                    <a:gd name="T10" fmla="*/ 1623 w 4135"/>
                    <a:gd name="T11" fmla="*/ 5425 h 5500"/>
                    <a:gd name="T12" fmla="*/ 1898 w 4135"/>
                    <a:gd name="T13" fmla="*/ 5490 h 5500"/>
                    <a:gd name="T14" fmla="*/ 2234 w 4135"/>
                    <a:gd name="T15" fmla="*/ 5490 h 5500"/>
                    <a:gd name="T16" fmla="*/ 2509 w 4135"/>
                    <a:gd name="T17" fmla="*/ 5423 h 5500"/>
                    <a:gd name="T18" fmla="*/ 2811 w 4135"/>
                    <a:gd name="T19" fmla="*/ 5277 h 5500"/>
                    <a:gd name="T20" fmla="*/ 3124 w 4135"/>
                    <a:gd name="T21" fmla="*/ 5033 h 5500"/>
                    <a:gd name="T22" fmla="*/ 3376 w 4135"/>
                    <a:gd name="T23" fmla="*/ 4738 h 5500"/>
                    <a:gd name="T24" fmla="*/ 3565 w 4135"/>
                    <a:gd name="T25" fmla="*/ 4415 h 5500"/>
                    <a:gd name="T26" fmla="*/ 3686 w 4135"/>
                    <a:gd name="T27" fmla="*/ 4088 h 5500"/>
                    <a:gd name="T28" fmla="*/ 3736 w 4135"/>
                    <a:gd name="T29" fmla="*/ 3929 h 5500"/>
                    <a:gd name="T30" fmla="*/ 3854 w 4135"/>
                    <a:gd name="T31" fmla="*/ 3835 h 5500"/>
                    <a:gd name="T32" fmla="*/ 3989 w 4135"/>
                    <a:gd name="T33" fmla="*/ 3560 h 5500"/>
                    <a:gd name="T34" fmla="*/ 4093 w 4135"/>
                    <a:gd name="T35" fmla="*/ 3217 h 5500"/>
                    <a:gd name="T36" fmla="*/ 4119 w 4135"/>
                    <a:gd name="T37" fmla="*/ 2774 h 5500"/>
                    <a:gd name="T38" fmla="*/ 3981 w 4135"/>
                    <a:gd name="T39" fmla="*/ 2627 h 5500"/>
                    <a:gd name="T40" fmla="*/ 3912 w 4135"/>
                    <a:gd name="T41" fmla="*/ 2556 h 5500"/>
                    <a:gd name="T42" fmla="*/ 3982 w 4135"/>
                    <a:gd name="T43" fmla="*/ 2212 h 5500"/>
                    <a:gd name="T44" fmla="*/ 4002 w 4135"/>
                    <a:gd name="T45" fmla="*/ 1498 h 5500"/>
                    <a:gd name="T46" fmla="*/ 3883 w 4135"/>
                    <a:gd name="T47" fmla="*/ 1045 h 5500"/>
                    <a:gd name="T48" fmla="*/ 3697 w 4135"/>
                    <a:gd name="T49" fmla="*/ 798 h 5500"/>
                    <a:gd name="T50" fmla="*/ 3495 w 4135"/>
                    <a:gd name="T51" fmla="*/ 682 h 5500"/>
                    <a:gd name="T52" fmla="*/ 3420 w 4135"/>
                    <a:gd name="T53" fmla="*/ 661 h 5500"/>
                    <a:gd name="T54" fmla="*/ 3207 w 4135"/>
                    <a:gd name="T55" fmla="*/ 407 h 5500"/>
                    <a:gd name="T56" fmla="*/ 2939 w 4135"/>
                    <a:gd name="T57" fmla="*/ 217 h 5500"/>
                    <a:gd name="T58" fmla="*/ 2690 w 4135"/>
                    <a:gd name="T59" fmla="*/ 99 h 5500"/>
                    <a:gd name="T60" fmla="*/ 2317 w 4135"/>
                    <a:gd name="T61" fmla="*/ 10 h 5500"/>
                    <a:gd name="T62" fmla="*/ 1943 w 4135"/>
                    <a:gd name="T63" fmla="*/ 6 h 5500"/>
                    <a:gd name="T64" fmla="*/ 1639 w 4135"/>
                    <a:gd name="T65" fmla="*/ 52 h 5500"/>
                    <a:gd name="T66" fmla="*/ 1371 w 4135"/>
                    <a:gd name="T67" fmla="*/ 151 h 5500"/>
                    <a:gd name="T68" fmla="*/ 1107 w 4135"/>
                    <a:gd name="T69" fmla="*/ 305 h 5500"/>
                    <a:gd name="T70" fmla="*/ 816 w 4135"/>
                    <a:gd name="T71" fmla="*/ 524 h 5500"/>
                    <a:gd name="T72" fmla="*/ 579 w 4135"/>
                    <a:gd name="T73" fmla="*/ 762 h 5500"/>
                    <a:gd name="T74" fmla="*/ 334 w 4135"/>
                    <a:gd name="T75" fmla="*/ 1109 h 5500"/>
                    <a:gd name="T76" fmla="*/ 188 w 4135"/>
                    <a:gd name="T77" fmla="*/ 1466 h 5500"/>
                    <a:gd name="T78" fmla="*/ 141 w 4135"/>
                    <a:gd name="T79" fmla="*/ 1680 h 5500"/>
                    <a:gd name="T80" fmla="*/ 155 w 4135"/>
                    <a:gd name="T81" fmla="*/ 2254 h 5500"/>
                    <a:gd name="T82" fmla="*/ 223 w 4135"/>
                    <a:gd name="T83" fmla="*/ 2559 h 5500"/>
                    <a:gd name="T84" fmla="*/ 154 w 4135"/>
                    <a:gd name="T85" fmla="*/ 2628 h 5500"/>
                    <a:gd name="T86" fmla="*/ 15 w 4135"/>
                    <a:gd name="T87" fmla="*/ 2776 h 5500"/>
                    <a:gd name="T88" fmla="*/ 41 w 4135"/>
                    <a:gd name="T89" fmla="*/ 3220 h 5500"/>
                    <a:gd name="T90" fmla="*/ 145 w 4135"/>
                    <a:gd name="T91" fmla="*/ 3560 h 5500"/>
                    <a:gd name="T92" fmla="*/ 282 w 4135"/>
                    <a:gd name="T93" fmla="*/ 3835 h 5500"/>
                    <a:gd name="T94" fmla="*/ 400 w 4135"/>
                    <a:gd name="T95" fmla="*/ 3929 h 5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4135" h="5500">
                      <a:moveTo>
                        <a:pt x="417" y="3931"/>
                      </a:moveTo>
                      <a:lnTo>
                        <a:pt x="426" y="3983"/>
                      </a:lnTo>
                      <a:lnTo>
                        <a:pt x="449" y="4088"/>
                      </a:lnTo>
                      <a:lnTo>
                        <a:pt x="481" y="4196"/>
                      </a:lnTo>
                      <a:lnTo>
                        <a:pt x="521" y="4306"/>
                      </a:lnTo>
                      <a:lnTo>
                        <a:pt x="567" y="4417"/>
                      </a:lnTo>
                      <a:lnTo>
                        <a:pt x="622" y="4526"/>
                      </a:lnTo>
                      <a:lnTo>
                        <a:pt x="684" y="4634"/>
                      </a:lnTo>
                      <a:lnTo>
                        <a:pt x="753" y="4739"/>
                      </a:lnTo>
                      <a:lnTo>
                        <a:pt x="829" y="4843"/>
                      </a:lnTo>
                      <a:lnTo>
                        <a:pt x="913" y="4941"/>
                      </a:lnTo>
                      <a:lnTo>
                        <a:pt x="1004" y="5036"/>
                      </a:lnTo>
                      <a:lnTo>
                        <a:pt x="1102" y="5124"/>
                      </a:lnTo>
                      <a:lnTo>
                        <a:pt x="1205" y="5205"/>
                      </a:lnTo>
                      <a:lnTo>
                        <a:pt x="1316" y="5279"/>
                      </a:lnTo>
                      <a:lnTo>
                        <a:pt x="1434" y="5344"/>
                      </a:lnTo>
                      <a:lnTo>
                        <a:pt x="1558" y="5400"/>
                      </a:lnTo>
                      <a:lnTo>
                        <a:pt x="1623" y="5425"/>
                      </a:lnTo>
                      <a:lnTo>
                        <a:pt x="1678" y="5442"/>
                      </a:lnTo>
                      <a:lnTo>
                        <a:pt x="1787" y="5471"/>
                      </a:lnTo>
                      <a:lnTo>
                        <a:pt x="1898" y="5490"/>
                      </a:lnTo>
                      <a:lnTo>
                        <a:pt x="2010" y="5500"/>
                      </a:lnTo>
                      <a:lnTo>
                        <a:pt x="2123" y="5500"/>
                      </a:lnTo>
                      <a:lnTo>
                        <a:pt x="2234" y="5490"/>
                      </a:lnTo>
                      <a:lnTo>
                        <a:pt x="2346" y="5471"/>
                      </a:lnTo>
                      <a:lnTo>
                        <a:pt x="2455" y="5442"/>
                      </a:lnTo>
                      <a:lnTo>
                        <a:pt x="2509" y="5423"/>
                      </a:lnTo>
                      <a:lnTo>
                        <a:pt x="2572" y="5399"/>
                      </a:lnTo>
                      <a:lnTo>
                        <a:pt x="2695" y="5343"/>
                      </a:lnTo>
                      <a:lnTo>
                        <a:pt x="2811" y="5277"/>
                      </a:lnTo>
                      <a:lnTo>
                        <a:pt x="2922" y="5203"/>
                      </a:lnTo>
                      <a:lnTo>
                        <a:pt x="3026" y="5121"/>
                      </a:lnTo>
                      <a:lnTo>
                        <a:pt x="3124" y="5033"/>
                      </a:lnTo>
                      <a:lnTo>
                        <a:pt x="3215" y="4940"/>
                      </a:lnTo>
                      <a:lnTo>
                        <a:pt x="3300" y="4840"/>
                      </a:lnTo>
                      <a:lnTo>
                        <a:pt x="3376" y="4738"/>
                      </a:lnTo>
                      <a:lnTo>
                        <a:pt x="3446" y="4631"/>
                      </a:lnTo>
                      <a:lnTo>
                        <a:pt x="3510" y="4525"/>
                      </a:lnTo>
                      <a:lnTo>
                        <a:pt x="3565" y="4415"/>
                      </a:lnTo>
                      <a:lnTo>
                        <a:pt x="3613" y="4306"/>
                      </a:lnTo>
                      <a:lnTo>
                        <a:pt x="3652" y="4196"/>
                      </a:lnTo>
                      <a:lnTo>
                        <a:pt x="3686" y="4088"/>
                      </a:lnTo>
                      <a:lnTo>
                        <a:pt x="3710" y="3983"/>
                      </a:lnTo>
                      <a:lnTo>
                        <a:pt x="3719" y="3931"/>
                      </a:lnTo>
                      <a:lnTo>
                        <a:pt x="3736" y="3929"/>
                      </a:lnTo>
                      <a:lnTo>
                        <a:pt x="3773" y="3913"/>
                      </a:lnTo>
                      <a:lnTo>
                        <a:pt x="3812" y="3882"/>
                      </a:lnTo>
                      <a:lnTo>
                        <a:pt x="3854" y="3835"/>
                      </a:lnTo>
                      <a:lnTo>
                        <a:pt x="3899" y="3766"/>
                      </a:lnTo>
                      <a:lnTo>
                        <a:pt x="3943" y="3675"/>
                      </a:lnTo>
                      <a:lnTo>
                        <a:pt x="3989" y="3560"/>
                      </a:lnTo>
                      <a:lnTo>
                        <a:pt x="4038" y="3416"/>
                      </a:lnTo>
                      <a:lnTo>
                        <a:pt x="4063" y="3332"/>
                      </a:lnTo>
                      <a:lnTo>
                        <a:pt x="4093" y="3217"/>
                      </a:lnTo>
                      <a:lnTo>
                        <a:pt x="4128" y="3028"/>
                      </a:lnTo>
                      <a:lnTo>
                        <a:pt x="4135" y="2883"/>
                      </a:lnTo>
                      <a:lnTo>
                        <a:pt x="4119" y="2774"/>
                      </a:lnTo>
                      <a:lnTo>
                        <a:pt x="4084" y="2699"/>
                      </a:lnTo>
                      <a:lnTo>
                        <a:pt x="4037" y="2651"/>
                      </a:lnTo>
                      <a:lnTo>
                        <a:pt x="3981" y="2627"/>
                      </a:lnTo>
                      <a:lnTo>
                        <a:pt x="3920" y="2619"/>
                      </a:lnTo>
                      <a:lnTo>
                        <a:pt x="3890" y="2621"/>
                      </a:lnTo>
                      <a:lnTo>
                        <a:pt x="3912" y="2556"/>
                      </a:lnTo>
                      <a:lnTo>
                        <a:pt x="3946" y="2426"/>
                      </a:lnTo>
                      <a:lnTo>
                        <a:pt x="3959" y="2362"/>
                      </a:lnTo>
                      <a:lnTo>
                        <a:pt x="3982" y="2212"/>
                      </a:lnTo>
                      <a:lnTo>
                        <a:pt x="4010" y="1941"/>
                      </a:lnTo>
                      <a:lnTo>
                        <a:pt x="4015" y="1704"/>
                      </a:lnTo>
                      <a:lnTo>
                        <a:pt x="4002" y="1498"/>
                      </a:lnTo>
                      <a:lnTo>
                        <a:pt x="3975" y="1320"/>
                      </a:lnTo>
                      <a:lnTo>
                        <a:pt x="3935" y="1171"/>
                      </a:lnTo>
                      <a:lnTo>
                        <a:pt x="3883" y="1045"/>
                      </a:lnTo>
                      <a:lnTo>
                        <a:pt x="3825" y="943"/>
                      </a:lnTo>
                      <a:lnTo>
                        <a:pt x="3762" y="861"/>
                      </a:lnTo>
                      <a:lnTo>
                        <a:pt x="3697" y="798"/>
                      </a:lnTo>
                      <a:lnTo>
                        <a:pt x="3634" y="750"/>
                      </a:lnTo>
                      <a:lnTo>
                        <a:pt x="3575" y="716"/>
                      </a:lnTo>
                      <a:lnTo>
                        <a:pt x="3495" y="682"/>
                      </a:lnTo>
                      <a:lnTo>
                        <a:pt x="3431" y="670"/>
                      </a:lnTo>
                      <a:lnTo>
                        <a:pt x="3425" y="668"/>
                      </a:lnTo>
                      <a:lnTo>
                        <a:pt x="3420" y="661"/>
                      </a:lnTo>
                      <a:lnTo>
                        <a:pt x="3366" y="579"/>
                      </a:lnTo>
                      <a:lnTo>
                        <a:pt x="3284" y="482"/>
                      </a:lnTo>
                      <a:lnTo>
                        <a:pt x="3207" y="407"/>
                      </a:lnTo>
                      <a:lnTo>
                        <a:pt x="3115" y="331"/>
                      </a:lnTo>
                      <a:lnTo>
                        <a:pt x="3003" y="255"/>
                      </a:lnTo>
                      <a:lnTo>
                        <a:pt x="2939" y="217"/>
                      </a:lnTo>
                      <a:lnTo>
                        <a:pt x="2893" y="191"/>
                      </a:lnTo>
                      <a:lnTo>
                        <a:pt x="2797" y="142"/>
                      </a:lnTo>
                      <a:lnTo>
                        <a:pt x="2690" y="99"/>
                      </a:lnTo>
                      <a:lnTo>
                        <a:pt x="2575" y="62"/>
                      </a:lnTo>
                      <a:lnTo>
                        <a:pt x="2451" y="32"/>
                      </a:lnTo>
                      <a:lnTo>
                        <a:pt x="2317" y="10"/>
                      </a:lnTo>
                      <a:lnTo>
                        <a:pt x="2175" y="0"/>
                      </a:lnTo>
                      <a:lnTo>
                        <a:pt x="2022" y="0"/>
                      </a:lnTo>
                      <a:lnTo>
                        <a:pt x="1943" y="6"/>
                      </a:lnTo>
                      <a:lnTo>
                        <a:pt x="1889" y="8"/>
                      </a:lnTo>
                      <a:lnTo>
                        <a:pt x="1787" y="21"/>
                      </a:lnTo>
                      <a:lnTo>
                        <a:pt x="1639" y="52"/>
                      </a:lnTo>
                      <a:lnTo>
                        <a:pt x="1545" y="80"/>
                      </a:lnTo>
                      <a:lnTo>
                        <a:pt x="1485" y="102"/>
                      </a:lnTo>
                      <a:lnTo>
                        <a:pt x="1371" y="151"/>
                      </a:lnTo>
                      <a:lnTo>
                        <a:pt x="1261" y="207"/>
                      </a:lnTo>
                      <a:lnTo>
                        <a:pt x="1156" y="272"/>
                      </a:lnTo>
                      <a:lnTo>
                        <a:pt x="1107" y="305"/>
                      </a:lnTo>
                      <a:lnTo>
                        <a:pt x="1047" y="344"/>
                      </a:lnTo>
                      <a:lnTo>
                        <a:pt x="929" y="430"/>
                      </a:lnTo>
                      <a:lnTo>
                        <a:pt x="816" y="524"/>
                      </a:lnTo>
                      <a:lnTo>
                        <a:pt x="708" y="625"/>
                      </a:lnTo>
                      <a:lnTo>
                        <a:pt x="658" y="678"/>
                      </a:lnTo>
                      <a:lnTo>
                        <a:pt x="579" y="762"/>
                      </a:lnTo>
                      <a:lnTo>
                        <a:pt x="466" y="901"/>
                      </a:lnTo>
                      <a:lnTo>
                        <a:pt x="397" y="1002"/>
                      </a:lnTo>
                      <a:lnTo>
                        <a:pt x="334" y="1109"/>
                      </a:lnTo>
                      <a:lnTo>
                        <a:pt x="278" y="1221"/>
                      </a:lnTo>
                      <a:lnTo>
                        <a:pt x="229" y="1341"/>
                      </a:lnTo>
                      <a:lnTo>
                        <a:pt x="188" y="1466"/>
                      </a:lnTo>
                      <a:lnTo>
                        <a:pt x="171" y="1531"/>
                      </a:lnTo>
                      <a:lnTo>
                        <a:pt x="160" y="1580"/>
                      </a:lnTo>
                      <a:lnTo>
                        <a:pt x="141" y="1680"/>
                      </a:lnTo>
                      <a:lnTo>
                        <a:pt x="126" y="1832"/>
                      </a:lnTo>
                      <a:lnTo>
                        <a:pt x="129" y="2039"/>
                      </a:lnTo>
                      <a:lnTo>
                        <a:pt x="155" y="2254"/>
                      </a:lnTo>
                      <a:lnTo>
                        <a:pt x="175" y="2365"/>
                      </a:lnTo>
                      <a:lnTo>
                        <a:pt x="188" y="2429"/>
                      </a:lnTo>
                      <a:lnTo>
                        <a:pt x="223" y="2559"/>
                      </a:lnTo>
                      <a:lnTo>
                        <a:pt x="245" y="2624"/>
                      </a:lnTo>
                      <a:lnTo>
                        <a:pt x="214" y="2621"/>
                      </a:lnTo>
                      <a:lnTo>
                        <a:pt x="154" y="2628"/>
                      </a:lnTo>
                      <a:lnTo>
                        <a:pt x="96" y="2653"/>
                      </a:lnTo>
                      <a:lnTo>
                        <a:pt x="49" y="2700"/>
                      </a:lnTo>
                      <a:lnTo>
                        <a:pt x="15" y="2776"/>
                      </a:lnTo>
                      <a:lnTo>
                        <a:pt x="0" y="2884"/>
                      </a:lnTo>
                      <a:lnTo>
                        <a:pt x="7" y="3030"/>
                      </a:lnTo>
                      <a:lnTo>
                        <a:pt x="41" y="3220"/>
                      </a:lnTo>
                      <a:lnTo>
                        <a:pt x="72" y="3334"/>
                      </a:lnTo>
                      <a:lnTo>
                        <a:pt x="96" y="3417"/>
                      </a:lnTo>
                      <a:lnTo>
                        <a:pt x="145" y="3560"/>
                      </a:lnTo>
                      <a:lnTo>
                        <a:pt x="193" y="3677"/>
                      </a:lnTo>
                      <a:lnTo>
                        <a:pt x="237" y="3766"/>
                      </a:lnTo>
                      <a:lnTo>
                        <a:pt x="282" y="3835"/>
                      </a:lnTo>
                      <a:lnTo>
                        <a:pt x="322" y="3882"/>
                      </a:lnTo>
                      <a:lnTo>
                        <a:pt x="363" y="3913"/>
                      </a:lnTo>
                      <a:lnTo>
                        <a:pt x="400" y="3929"/>
                      </a:lnTo>
                      <a:lnTo>
                        <a:pt x="417" y="393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THE정고딕130" panose="02020603020101020101" pitchFamily="18" charset="-127"/>
                    <a:ea typeface="THE정고딕130" panose="02020603020101020101" pitchFamily="18" charset="-127"/>
                  </a:endParaRPr>
                </a:p>
              </p:txBody>
            </p:sp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4320540" y="3262630"/>
                  <a:ext cx="556260" cy="284480"/>
                </a:xfrm>
                <a:custGeom>
                  <a:avLst/>
                  <a:gdLst>
                    <a:gd name="T0" fmla="*/ 6989 w 7824"/>
                    <a:gd name="T1" fmla="*/ 787 h 4004"/>
                    <a:gd name="T2" fmla="*/ 6551 w 7824"/>
                    <a:gd name="T3" fmla="*/ 644 h 4004"/>
                    <a:gd name="T4" fmla="*/ 5947 w 7824"/>
                    <a:gd name="T5" fmla="*/ 378 h 4004"/>
                    <a:gd name="T6" fmla="*/ 5514 w 7824"/>
                    <a:gd name="T7" fmla="*/ 137 h 4004"/>
                    <a:gd name="T8" fmla="*/ 5302 w 7824"/>
                    <a:gd name="T9" fmla="*/ 0 h 4004"/>
                    <a:gd name="T10" fmla="*/ 4562 w 7824"/>
                    <a:gd name="T11" fmla="*/ 2339 h 4004"/>
                    <a:gd name="T12" fmla="*/ 4458 w 7824"/>
                    <a:gd name="T13" fmla="*/ 2649 h 4004"/>
                    <a:gd name="T14" fmla="*/ 4202 w 7824"/>
                    <a:gd name="T15" fmla="*/ 1613 h 4004"/>
                    <a:gd name="T16" fmla="*/ 4389 w 7824"/>
                    <a:gd name="T17" fmla="*/ 1268 h 4004"/>
                    <a:gd name="T18" fmla="*/ 4449 w 7824"/>
                    <a:gd name="T19" fmla="*/ 1011 h 4004"/>
                    <a:gd name="T20" fmla="*/ 4415 w 7824"/>
                    <a:gd name="T21" fmla="*/ 831 h 4004"/>
                    <a:gd name="T22" fmla="*/ 4315 w 7824"/>
                    <a:gd name="T23" fmla="*/ 713 h 4004"/>
                    <a:gd name="T24" fmla="*/ 4184 w 7824"/>
                    <a:gd name="T25" fmla="*/ 646 h 4004"/>
                    <a:gd name="T26" fmla="*/ 4020 w 7824"/>
                    <a:gd name="T27" fmla="*/ 610 h 4004"/>
                    <a:gd name="T28" fmla="*/ 3913 w 7824"/>
                    <a:gd name="T29" fmla="*/ 605 h 4004"/>
                    <a:gd name="T30" fmla="*/ 3805 w 7824"/>
                    <a:gd name="T31" fmla="*/ 610 h 4004"/>
                    <a:gd name="T32" fmla="*/ 3643 w 7824"/>
                    <a:gd name="T33" fmla="*/ 646 h 4004"/>
                    <a:gd name="T34" fmla="*/ 3510 w 7824"/>
                    <a:gd name="T35" fmla="*/ 713 h 4004"/>
                    <a:gd name="T36" fmla="*/ 3411 w 7824"/>
                    <a:gd name="T37" fmla="*/ 831 h 4004"/>
                    <a:gd name="T38" fmla="*/ 3376 w 7824"/>
                    <a:gd name="T39" fmla="*/ 1011 h 4004"/>
                    <a:gd name="T40" fmla="*/ 3437 w 7824"/>
                    <a:gd name="T41" fmla="*/ 1268 h 4004"/>
                    <a:gd name="T42" fmla="*/ 3624 w 7824"/>
                    <a:gd name="T43" fmla="*/ 1613 h 4004"/>
                    <a:gd name="T44" fmla="*/ 3368 w 7824"/>
                    <a:gd name="T45" fmla="*/ 2649 h 4004"/>
                    <a:gd name="T46" fmla="*/ 3264 w 7824"/>
                    <a:gd name="T47" fmla="*/ 2339 h 4004"/>
                    <a:gd name="T48" fmla="*/ 2522 w 7824"/>
                    <a:gd name="T49" fmla="*/ 0 h 4004"/>
                    <a:gd name="T50" fmla="*/ 2310 w 7824"/>
                    <a:gd name="T51" fmla="*/ 137 h 4004"/>
                    <a:gd name="T52" fmla="*/ 1877 w 7824"/>
                    <a:gd name="T53" fmla="*/ 378 h 4004"/>
                    <a:gd name="T54" fmla="*/ 1273 w 7824"/>
                    <a:gd name="T55" fmla="*/ 644 h 4004"/>
                    <a:gd name="T56" fmla="*/ 835 w 7824"/>
                    <a:gd name="T57" fmla="*/ 787 h 4004"/>
                    <a:gd name="T58" fmla="*/ 677 w 7824"/>
                    <a:gd name="T59" fmla="*/ 830 h 4004"/>
                    <a:gd name="T60" fmla="*/ 449 w 7824"/>
                    <a:gd name="T61" fmla="*/ 942 h 4004"/>
                    <a:gd name="T62" fmla="*/ 278 w 7824"/>
                    <a:gd name="T63" fmla="*/ 1099 h 4004"/>
                    <a:gd name="T64" fmla="*/ 154 w 7824"/>
                    <a:gd name="T65" fmla="*/ 1291 h 4004"/>
                    <a:gd name="T66" fmla="*/ 73 w 7824"/>
                    <a:gd name="T67" fmla="*/ 1502 h 4004"/>
                    <a:gd name="T68" fmla="*/ 16 w 7824"/>
                    <a:gd name="T69" fmla="*/ 1776 h 4004"/>
                    <a:gd name="T70" fmla="*/ 1 w 7824"/>
                    <a:gd name="T71" fmla="*/ 2176 h 4004"/>
                    <a:gd name="T72" fmla="*/ 12 w 7824"/>
                    <a:gd name="T73" fmla="*/ 2329 h 4004"/>
                    <a:gd name="T74" fmla="*/ 75 w 7824"/>
                    <a:gd name="T75" fmla="*/ 2971 h 4004"/>
                    <a:gd name="T76" fmla="*/ 135 w 7824"/>
                    <a:gd name="T77" fmla="*/ 3104 h 4004"/>
                    <a:gd name="T78" fmla="*/ 766 w 7824"/>
                    <a:gd name="T79" fmla="*/ 3409 h 4004"/>
                    <a:gd name="T80" fmla="*/ 1230 w 7824"/>
                    <a:gd name="T81" fmla="*/ 3582 h 4004"/>
                    <a:gd name="T82" fmla="*/ 1805 w 7824"/>
                    <a:gd name="T83" fmla="*/ 3749 h 4004"/>
                    <a:gd name="T84" fmla="*/ 2485 w 7824"/>
                    <a:gd name="T85" fmla="*/ 3890 h 4004"/>
                    <a:gd name="T86" fmla="*/ 3265 w 7824"/>
                    <a:gd name="T87" fmla="*/ 3981 h 4004"/>
                    <a:gd name="T88" fmla="*/ 3913 w 7824"/>
                    <a:gd name="T89" fmla="*/ 4004 h 4004"/>
                    <a:gd name="T90" fmla="*/ 4562 w 7824"/>
                    <a:gd name="T91" fmla="*/ 3982 h 4004"/>
                    <a:gd name="T92" fmla="*/ 5341 w 7824"/>
                    <a:gd name="T93" fmla="*/ 3890 h 4004"/>
                    <a:gd name="T94" fmla="*/ 6021 w 7824"/>
                    <a:gd name="T95" fmla="*/ 3750 h 4004"/>
                    <a:gd name="T96" fmla="*/ 6595 w 7824"/>
                    <a:gd name="T97" fmla="*/ 3583 h 4004"/>
                    <a:gd name="T98" fmla="*/ 7059 w 7824"/>
                    <a:gd name="T99" fmla="*/ 3411 h 4004"/>
                    <a:gd name="T100" fmla="*/ 7690 w 7824"/>
                    <a:gd name="T101" fmla="*/ 3104 h 4004"/>
                    <a:gd name="T102" fmla="*/ 7751 w 7824"/>
                    <a:gd name="T103" fmla="*/ 2971 h 4004"/>
                    <a:gd name="T104" fmla="*/ 7814 w 7824"/>
                    <a:gd name="T105" fmla="*/ 2329 h 4004"/>
                    <a:gd name="T106" fmla="*/ 7824 w 7824"/>
                    <a:gd name="T107" fmla="*/ 2176 h 4004"/>
                    <a:gd name="T108" fmla="*/ 7808 w 7824"/>
                    <a:gd name="T109" fmla="*/ 1776 h 4004"/>
                    <a:gd name="T110" fmla="*/ 7752 w 7824"/>
                    <a:gd name="T111" fmla="*/ 1502 h 4004"/>
                    <a:gd name="T112" fmla="*/ 7670 w 7824"/>
                    <a:gd name="T113" fmla="*/ 1291 h 4004"/>
                    <a:gd name="T114" fmla="*/ 7546 w 7824"/>
                    <a:gd name="T115" fmla="*/ 1099 h 4004"/>
                    <a:gd name="T116" fmla="*/ 7375 w 7824"/>
                    <a:gd name="T117" fmla="*/ 942 h 4004"/>
                    <a:gd name="T118" fmla="*/ 7147 w 7824"/>
                    <a:gd name="T119" fmla="*/ 830 h 4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7824" h="4004">
                      <a:moveTo>
                        <a:pt x="7079" y="811"/>
                      </a:moveTo>
                      <a:lnTo>
                        <a:pt x="6989" y="787"/>
                      </a:lnTo>
                      <a:lnTo>
                        <a:pt x="6809" y="733"/>
                      </a:lnTo>
                      <a:lnTo>
                        <a:pt x="6551" y="644"/>
                      </a:lnTo>
                      <a:lnTo>
                        <a:pt x="6231" y="512"/>
                      </a:lnTo>
                      <a:lnTo>
                        <a:pt x="5947" y="378"/>
                      </a:lnTo>
                      <a:lnTo>
                        <a:pt x="5705" y="248"/>
                      </a:lnTo>
                      <a:lnTo>
                        <a:pt x="5514" y="137"/>
                      </a:lnTo>
                      <a:lnTo>
                        <a:pt x="5326" y="18"/>
                      </a:lnTo>
                      <a:lnTo>
                        <a:pt x="5302" y="0"/>
                      </a:lnTo>
                      <a:lnTo>
                        <a:pt x="4680" y="1969"/>
                      </a:lnTo>
                      <a:lnTo>
                        <a:pt x="4562" y="2339"/>
                      </a:lnTo>
                      <a:lnTo>
                        <a:pt x="4560" y="2333"/>
                      </a:lnTo>
                      <a:lnTo>
                        <a:pt x="4458" y="2649"/>
                      </a:lnTo>
                      <a:lnTo>
                        <a:pt x="4129" y="1717"/>
                      </a:lnTo>
                      <a:lnTo>
                        <a:pt x="4202" y="1613"/>
                      </a:lnTo>
                      <a:lnTo>
                        <a:pt x="4314" y="1429"/>
                      </a:lnTo>
                      <a:lnTo>
                        <a:pt x="4389" y="1268"/>
                      </a:lnTo>
                      <a:lnTo>
                        <a:pt x="4433" y="1129"/>
                      </a:lnTo>
                      <a:lnTo>
                        <a:pt x="4449" y="1011"/>
                      </a:lnTo>
                      <a:lnTo>
                        <a:pt x="4442" y="912"/>
                      </a:lnTo>
                      <a:lnTo>
                        <a:pt x="4415" y="831"/>
                      </a:lnTo>
                      <a:lnTo>
                        <a:pt x="4371" y="765"/>
                      </a:lnTo>
                      <a:lnTo>
                        <a:pt x="4315" y="713"/>
                      </a:lnTo>
                      <a:lnTo>
                        <a:pt x="4252" y="674"/>
                      </a:lnTo>
                      <a:lnTo>
                        <a:pt x="4184" y="646"/>
                      </a:lnTo>
                      <a:lnTo>
                        <a:pt x="4115" y="627"/>
                      </a:lnTo>
                      <a:lnTo>
                        <a:pt x="4020" y="610"/>
                      </a:lnTo>
                      <a:lnTo>
                        <a:pt x="3931" y="605"/>
                      </a:lnTo>
                      <a:lnTo>
                        <a:pt x="3913" y="605"/>
                      </a:lnTo>
                      <a:lnTo>
                        <a:pt x="3896" y="605"/>
                      </a:lnTo>
                      <a:lnTo>
                        <a:pt x="3805" y="610"/>
                      </a:lnTo>
                      <a:lnTo>
                        <a:pt x="3710" y="627"/>
                      </a:lnTo>
                      <a:lnTo>
                        <a:pt x="3643" y="646"/>
                      </a:lnTo>
                      <a:lnTo>
                        <a:pt x="3574" y="674"/>
                      </a:lnTo>
                      <a:lnTo>
                        <a:pt x="3510" y="713"/>
                      </a:lnTo>
                      <a:lnTo>
                        <a:pt x="3455" y="765"/>
                      </a:lnTo>
                      <a:lnTo>
                        <a:pt x="3411" y="831"/>
                      </a:lnTo>
                      <a:lnTo>
                        <a:pt x="3383" y="912"/>
                      </a:lnTo>
                      <a:lnTo>
                        <a:pt x="3376" y="1011"/>
                      </a:lnTo>
                      <a:lnTo>
                        <a:pt x="3392" y="1129"/>
                      </a:lnTo>
                      <a:lnTo>
                        <a:pt x="3437" y="1268"/>
                      </a:lnTo>
                      <a:lnTo>
                        <a:pt x="3512" y="1429"/>
                      </a:lnTo>
                      <a:lnTo>
                        <a:pt x="3624" y="1613"/>
                      </a:lnTo>
                      <a:lnTo>
                        <a:pt x="3696" y="1717"/>
                      </a:lnTo>
                      <a:lnTo>
                        <a:pt x="3368" y="2649"/>
                      </a:lnTo>
                      <a:lnTo>
                        <a:pt x="3265" y="2333"/>
                      </a:lnTo>
                      <a:lnTo>
                        <a:pt x="3264" y="2339"/>
                      </a:lnTo>
                      <a:lnTo>
                        <a:pt x="3147" y="1969"/>
                      </a:lnTo>
                      <a:lnTo>
                        <a:pt x="2522" y="0"/>
                      </a:lnTo>
                      <a:lnTo>
                        <a:pt x="2498" y="18"/>
                      </a:lnTo>
                      <a:lnTo>
                        <a:pt x="2310" y="137"/>
                      </a:lnTo>
                      <a:lnTo>
                        <a:pt x="2119" y="248"/>
                      </a:lnTo>
                      <a:lnTo>
                        <a:pt x="1877" y="378"/>
                      </a:lnTo>
                      <a:lnTo>
                        <a:pt x="1593" y="512"/>
                      </a:lnTo>
                      <a:lnTo>
                        <a:pt x="1273" y="644"/>
                      </a:lnTo>
                      <a:lnTo>
                        <a:pt x="1015" y="733"/>
                      </a:lnTo>
                      <a:lnTo>
                        <a:pt x="835" y="787"/>
                      </a:lnTo>
                      <a:lnTo>
                        <a:pt x="745" y="811"/>
                      </a:lnTo>
                      <a:lnTo>
                        <a:pt x="677" y="830"/>
                      </a:lnTo>
                      <a:lnTo>
                        <a:pt x="556" y="879"/>
                      </a:lnTo>
                      <a:lnTo>
                        <a:pt x="449" y="942"/>
                      </a:lnTo>
                      <a:lnTo>
                        <a:pt x="357" y="1016"/>
                      </a:lnTo>
                      <a:lnTo>
                        <a:pt x="278" y="1099"/>
                      </a:lnTo>
                      <a:lnTo>
                        <a:pt x="210" y="1191"/>
                      </a:lnTo>
                      <a:lnTo>
                        <a:pt x="154" y="1291"/>
                      </a:lnTo>
                      <a:lnTo>
                        <a:pt x="109" y="1394"/>
                      </a:lnTo>
                      <a:lnTo>
                        <a:pt x="73" y="1502"/>
                      </a:lnTo>
                      <a:lnTo>
                        <a:pt x="45" y="1612"/>
                      </a:lnTo>
                      <a:lnTo>
                        <a:pt x="16" y="1776"/>
                      </a:lnTo>
                      <a:lnTo>
                        <a:pt x="0" y="1986"/>
                      </a:lnTo>
                      <a:lnTo>
                        <a:pt x="1" y="2176"/>
                      </a:lnTo>
                      <a:lnTo>
                        <a:pt x="7" y="2258"/>
                      </a:lnTo>
                      <a:lnTo>
                        <a:pt x="12" y="2329"/>
                      </a:lnTo>
                      <a:lnTo>
                        <a:pt x="46" y="2706"/>
                      </a:lnTo>
                      <a:lnTo>
                        <a:pt x="75" y="2971"/>
                      </a:lnTo>
                      <a:lnTo>
                        <a:pt x="91" y="3075"/>
                      </a:lnTo>
                      <a:lnTo>
                        <a:pt x="135" y="3104"/>
                      </a:lnTo>
                      <a:lnTo>
                        <a:pt x="491" y="3288"/>
                      </a:lnTo>
                      <a:lnTo>
                        <a:pt x="766" y="3409"/>
                      </a:lnTo>
                      <a:lnTo>
                        <a:pt x="984" y="3496"/>
                      </a:lnTo>
                      <a:lnTo>
                        <a:pt x="1230" y="3582"/>
                      </a:lnTo>
                      <a:lnTo>
                        <a:pt x="1504" y="3668"/>
                      </a:lnTo>
                      <a:lnTo>
                        <a:pt x="1805" y="3749"/>
                      </a:lnTo>
                      <a:lnTo>
                        <a:pt x="2132" y="3824"/>
                      </a:lnTo>
                      <a:lnTo>
                        <a:pt x="2485" y="3890"/>
                      </a:lnTo>
                      <a:lnTo>
                        <a:pt x="2862" y="3943"/>
                      </a:lnTo>
                      <a:lnTo>
                        <a:pt x="3265" y="3981"/>
                      </a:lnTo>
                      <a:lnTo>
                        <a:pt x="3690" y="4003"/>
                      </a:lnTo>
                      <a:lnTo>
                        <a:pt x="3913" y="4004"/>
                      </a:lnTo>
                      <a:lnTo>
                        <a:pt x="4135" y="4003"/>
                      </a:lnTo>
                      <a:lnTo>
                        <a:pt x="4562" y="3982"/>
                      </a:lnTo>
                      <a:lnTo>
                        <a:pt x="4963" y="3943"/>
                      </a:lnTo>
                      <a:lnTo>
                        <a:pt x="5341" y="3890"/>
                      </a:lnTo>
                      <a:lnTo>
                        <a:pt x="5694" y="3825"/>
                      </a:lnTo>
                      <a:lnTo>
                        <a:pt x="6021" y="3750"/>
                      </a:lnTo>
                      <a:lnTo>
                        <a:pt x="6322" y="3668"/>
                      </a:lnTo>
                      <a:lnTo>
                        <a:pt x="6595" y="3583"/>
                      </a:lnTo>
                      <a:lnTo>
                        <a:pt x="6842" y="3496"/>
                      </a:lnTo>
                      <a:lnTo>
                        <a:pt x="7059" y="3411"/>
                      </a:lnTo>
                      <a:lnTo>
                        <a:pt x="7336" y="3288"/>
                      </a:lnTo>
                      <a:lnTo>
                        <a:pt x="7690" y="3104"/>
                      </a:lnTo>
                      <a:lnTo>
                        <a:pt x="7735" y="3075"/>
                      </a:lnTo>
                      <a:lnTo>
                        <a:pt x="7751" y="2971"/>
                      </a:lnTo>
                      <a:lnTo>
                        <a:pt x="7781" y="2706"/>
                      </a:lnTo>
                      <a:lnTo>
                        <a:pt x="7814" y="2329"/>
                      </a:lnTo>
                      <a:lnTo>
                        <a:pt x="7820" y="2258"/>
                      </a:lnTo>
                      <a:lnTo>
                        <a:pt x="7824" y="2176"/>
                      </a:lnTo>
                      <a:lnTo>
                        <a:pt x="7824" y="1986"/>
                      </a:lnTo>
                      <a:lnTo>
                        <a:pt x="7808" y="1776"/>
                      </a:lnTo>
                      <a:lnTo>
                        <a:pt x="7779" y="1612"/>
                      </a:lnTo>
                      <a:lnTo>
                        <a:pt x="7752" y="1502"/>
                      </a:lnTo>
                      <a:lnTo>
                        <a:pt x="7715" y="1394"/>
                      </a:lnTo>
                      <a:lnTo>
                        <a:pt x="7670" y="1291"/>
                      </a:lnTo>
                      <a:lnTo>
                        <a:pt x="7614" y="1191"/>
                      </a:lnTo>
                      <a:lnTo>
                        <a:pt x="7546" y="1099"/>
                      </a:lnTo>
                      <a:lnTo>
                        <a:pt x="7467" y="1016"/>
                      </a:lnTo>
                      <a:lnTo>
                        <a:pt x="7375" y="942"/>
                      </a:lnTo>
                      <a:lnTo>
                        <a:pt x="7268" y="879"/>
                      </a:lnTo>
                      <a:lnTo>
                        <a:pt x="7147" y="830"/>
                      </a:lnTo>
                      <a:lnTo>
                        <a:pt x="7079" y="8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THE정고딕130" panose="02020603020101020101" pitchFamily="18" charset="-127"/>
                    <a:ea typeface="THE정고딕130" panose="02020603020101020101" pitchFamily="18" charset="-127"/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BCB0E9E3-FAB5-4E31-83EE-08A0FE55BB4A}"/>
                </a:ext>
              </a:extLst>
            </p:cNvPr>
            <p:cNvSpPr txBox="1"/>
            <p:nvPr/>
          </p:nvSpPr>
          <p:spPr>
            <a:xfrm>
              <a:off x="5295265" y="3001010"/>
              <a:ext cx="2863215" cy="523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latin typeface="+mj-ea"/>
                  <a:ea typeface="+mj-ea"/>
                </a:rPr>
                <a:t>사용자 화면 설계</a:t>
              </a:r>
              <a:endParaRPr lang="en-US" altLang="ko-KR" sz="28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4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815465"/>
            <a:ext cx="8352790" cy="417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573025"/>
              </p:ext>
            </p:extLst>
          </p:nvPr>
        </p:nvGraphicFramePr>
        <p:xfrm>
          <a:off x="8748250" y="1790425"/>
          <a:ext cx="3138949" cy="4201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주소를 입력할 수 있는 </a:t>
                      </a:r>
                      <a:r>
                        <a:rPr lang="en-US" altLang="ko-KR" sz="1600" smtClean="0">
                          <a:latin typeface="+mn-lt"/>
                        </a:rPr>
                        <a:t>API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입력된 주소를 화면에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클릭시 등록신청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등록버튼 툴팁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5522595" y="222948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A835E6C0-9254-46F3-BBCB-11A83F5F4ECE}"/>
              </a:ext>
            </a:extLst>
          </p:cNvPr>
          <p:cNvSpPr/>
          <p:nvPr/>
        </p:nvSpPr>
        <p:spPr>
          <a:xfrm>
            <a:off x="7845425" y="252031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xmlns:p14="http://schemas.microsoft.com/office/powerpoint/2010/main" id="{2854A205-856E-43FB-B6D3-67609D504681}"/>
              </a:ext>
            </a:extLst>
          </p:cNvPr>
          <p:cNvSpPr/>
          <p:nvPr/>
        </p:nvSpPr>
        <p:spPr>
          <a:xfrm>
            <a:off x="8069580" y="536702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xmlns:p14="http://schemas.microsoft.com/office/powerpoint/2010/main" id="{8CF3E63C-AAF6-4969-A8DC-FEAB2CB59E62}"/>
              </a:ext>
            </a:extLst>
          </p:cNvPr>
          <p:cNvSpPr/>
          <p:nvPr/>
        </p:nvSpPr>
        <p:spPr>
          <a:xfrm>
            <a:off x="5718175" y="570103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2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3054985" cy="549275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헬스장등록 </a:t>
            </a:r>
            <a:r>
              <a:rPr lang="en-US" altLang="ko-KR" smtClean="0"/>
              <a:t>Page</a:t>
            </a: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48380" y="121285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사업자 헬스장 등록 페이지 </a:t>
            </a:r>
            <a:r>
              <a:rPr lang="en-US" altLang="ko-KR" smtClean="0"/>
              <a:t>– 4/4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62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815465"/>
            <a:ext cx="8352790" cy="417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094531"/>
              </p:ext>
            </p:extLst>
          </p:nvPr>
        </p:nvGraphicFramePr>
        <p:xfrm>
          <a:off x="8748250" y="1790425"/>
          <a:ext cx="3138949" cy="42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헬스장 이름과 헬스장에서 진행하는 프로그램</a:t>
                      </a:r>
                      <a:r>
                        <a:rPr lang="ko-KR" altLang="en-US" sz="1600" baseline="0" smtClean="0">
                          <a:latin typeface="+mn-lt"/>
                        </a:rPr>
                        <a:t>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클릭시 문의페이지로 이동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등록된 이미지</a:t>
                      </a:r>
                      <a:r>
                        <a:rPr lang="ko-KR" altLang="en-US" sz="1600" baseline="0" smtClean="0">
                          <a:latin typeface="+mn-lt"/>
                        </a:rPr>
                        <a:t> 큰 미리보기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등록된 이미지 작은 미리보기 목록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2335530" y="195516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A835E6C0-9254-46F3-BBCB-11A83F5F4ECE}"/>
              </a:ext>
            </a:extLst>
          </p:cNvPr>
          <p:cNvSpPr/>
          <p:nvPr/>
        </p:nvSpPr>
        <p:spPr>
          <a:xfrm>
            <a:off x="7910195" y="204343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xmlns:p14="http://schemas.microsoft.com/office/powerpoint/2010/main" id="{2854A205-856E-43FB-B6D3-67609D504681}"/>
              </a:ext>
            </a:extLst>
          </p:cNvPr>
          <p:cNvSpPr/>
          <p:nvPr/>
        </p:nvSpPr>
        <p:spPr>
          <a:xfrm>
            <a:off x="4286250" y="353822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xmlns:p14="http://schemas.microsoft.com/office/powerpoint/2010/main" id="{8CF3E63C-AAF6-4969-A8DC-FEAB2CB59E62}"/>
              </a:ext>
            </a:extLst>
          </p:cNvPr>
          <p:cNvSpPr/>
          <p:nvPr/>
        </p:nvSpPr>
        <p:spPr>
          <a:xfrm>
            <a:off x="1352550" y="561594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2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3460115" cy="549275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 </a:t>
            </a:r>
            <a:r>
              <a:rPr lang="en-US" altLang="ko-KR" smtClean="0"/>
              <a:t>Detail View</a:t>
            </a: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8275" y="134620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한 화면에 출력</a:t>
            </a:r>
            <a:r>
              <a:rPr lang="en-US" altLang="ko-KR" smtClean="0"/>
              <a:t>(</a:t>
            </a:r>
            <a:r>
              <a:rPr lang="ko-KR" altLang="en-US" smtClean="0"/>
              <a:t>스크롤뷰</a:t>
            </a:r>
            <a:r>
              <a:rPr lang="en-US" altLang="ko-KR" smtClean="0"/>
              <a:t>) – 1/4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27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815465"/>
            <a:ext cx="8352790" cy="417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239276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등록할 때 입력된 정보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헬스장 소개 글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669925" y="188341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A835E6C0-9254-46F3-BBCB-11A83F5F4ECE}"/>
              </a:ext>
            </a:extLst>
          </p:cNvPr>
          <p:cNvSpPr/>
          <p:nvPr/>
        </p:nvSpPr>
        <p:spPr>
          <a:xfrm>
            <a:off x="3416935" y="560260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2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3460115" cy="549275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 </a:t>
            </a:r>
            <a:r>
              <a:rPr lang="en-US" altLang="ko-KR" smtClean="0"/>
              <a:t>Detail View</a:t>
            </a: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8275" y="134620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한 화면에 출력</a:t>
            </a:r>
            <a:r>
              <a:rPr lang="en-US" altLang="ko-KR" smtClean="0"/>
              <a:t>(</a:t>
            </a:r>
            <a:r>
              <a:rPr lang="ko-KR" altLang="en-US" smtClean="0"/>
              <a:t>스크롤뷰</a:t>
            </a:r>
            <a:r>
              <a:rPr lang="en-US" altLang="ko-KR" smtClean="0"/>
              <a:t>) – 2/4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63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815465"/>
            <a:ext cx="8352790" cy="417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3460115" cy="549275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 </a:t>
            </a:r>
            <a:r>
              <a:rPr lang="en-US" altLang="ko-KR" smtClean="0"/>
              <a:t>Detail View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8275" y="134620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한 화면에 출력</a:t>
            </a:r>
            <a:r>
              <a:rPr lang="en-US" altLang="ko-KR" smtClean="0"/>
              <a:t>(</a:t>
            </a:r>
            <a:r>
              <a:rPr lang="ko-KR" altLang="en-US" smtClean="0"/>
              <a:t>스크롤뷰</a:t>
            </a:r>
            <a:r>
              <a:rPr lang="en-US" altLang="ko-KR" smtClean="0"/>
              <a:t>) – 3/4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446548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헬스장 일정 달력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각 날짜에 진행하는</a:t>
                      </a:r>
                      <a:r>
                        <a:rPr lang="ko-KR" altLang="en-US" sz="1600" baseline="0" smtClean="0">
                          <a:latin typeface="+mn-lt"/>
                        </a:rPr>
                        <a:t> 헬스장 스케줄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748030" y="181546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A835E6C0-9254-46F3-BBCB-11A83F5F4ECE}"/>
              </a:ext>
            </a:extLst>
          </p:cNvPr>
          <p:cNvSpPr/>
          <p:nvPr/>
        </p:nvSpPr>
        <p:spPr>
          <a:xfrm>
            <a:off x="3175000" y="387223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21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815465"/>
            <a:ext cx="8352790" cy="4176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952310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등록된 주소 및 지도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후기 내용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클릭시 후기</a:t>
                      </a:r>
                      <a:r>
                        <a:rPr lang="ko-KR" altLang="en-US" sz="1600" baseline="0" smtClean="0">
                          <a:latin typeface="+mn-lt"/>
                        </a:rPr>
                        <a:t> 등록 모달창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715645" y="188976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A835E6C0-9254-46F3-BBCB-11A83F5F4ECE}"/>
              </a:ext>
            </a:extLst>
          </p:cNvPr>
          <p:cNvSpPr/>
          <p:nvPr/>
        </p:nvSpPr>
        <p:spPr>
          <a:xfrm>
            <a:off x="786765" y="50272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xmlns:p14="http://schemas.microsoft.com/office/powerpoint/2010/main" id="{8CF3E63C-AAF6-4969-A8DC-FEAB2CB59E62}"/>
              </a:ext>
            </a:extLst>
          </p:cNvPr>
          <p:cNvSpPr/>
          <p:nvPr/>
        </p:nvSpPr>
        <p:spPr>
          <a:xfrm>
            <a:off x="7706360" y="555053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</a:t>
            </a:r>
            <a:endParaRPr lang="ko-KR" altLang="en-US"/>
          </a:p>
        </p:txBody>
      </p:sp>
      <p:sp>
        <p:nvSpPr>
          <p:cNvPr id="12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3460115" cy="54927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헬스장 </a:t>
            </a:r>
            <a:r>
              <a:rPr lang="en-US" altLang="ko-KR" dirty="0" smtClean="0"/>
              <a:t>Detail View</a:t>
            </a:r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8275" y="134620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한 화면에 출력</a:t>
            </a:r>
            <a:r>
              <a:rPr lang="en-US" altLang="ko-KR" smtClean="0"/>
              <a:t>(</a:t>
            </a:r>
            <a:r>
              <a:rPr lang="ko-KR" altLang="en-US" smtClean="0"/>
              <a:t>스크롤뷰</a:t>
            </a:r>
            <a:r>
              <a:rPr lang="en-US" altLang="ko-KR" smtClean="0"/>
              <a:t>) – 4/4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62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19222"/>
              </p:ext>
            </p:extLst>
          </p:nvPr>
        </p:nvGraphicFramePr>
        <p:xfrm>
          <a:off x="8748250" y="1790425"/>
          <a:ext cx="3138949" cy="4201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별점</a:t>
                      </a:r>
                      <a:r>
                        <a:rPr lang="ko-KR" altLang="en-US" sz="1600" dirty="0" smtClean="0">
                          <a:latin typeface="+mn-lt"/>
                        </a:rPr>
                        <a:t> 등록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후기 내용 작성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이미지 삽입</a:t>
                      </a:r>
                      <a:r>
                        <a:rPr lang="en-US" altLang="ko-KR" sz="1600" dirty="0" smtClean="0">
                          <a:latin typeface="+mn-lt"/>
                        </a:rPr>
                        <a:t>(</a:t>
                      </a:r>
                      <a:r>
                        <a:rPr lang="ko-KR" altLang="en-US" sz="1600" dirty="0" smtClean="0">
                          <a:latin typeface="+mn-lt"/>
                        </a:rPr>
                        <a:t>최대 </a:t>
                      </a:r>
                      <a:r>
                        <a:rPr lang="en-US" altLang="ko-KR" sz="1600" dirty="0" smtClean="0">
                          <a:latin typeface="+mn-lt"/>
                        </a:rPr>
                        <a:t>3</a:t>
                      </a:r>
                      <a:r>
                        <a:rPr lang="ko-KR" altLang="en-US" sz="1600" dirty="0" smtClean="0">
                          <a:latin typeface="+mn-lt"/>
                        </a:rPr>
                        <a:t>장</a:t>
                      </a:r>
                      <a:r>
                        <a:rPr lang="en-US" altLang="ko-KR" sz="1600" dirty="0" smtClean="0">
                          <a:latin typeface="+mn-lt"/>
                        </a:rPr>
                        <a:t>)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sp>
        <p:nvSpPr>
          <p:cNvPr id="12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3460115" cy="549275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헬스장 후기 등록</a:t>
            </a:r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8275" y="134620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팝업창으로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1728470"/>
            <a:ext cx="8677275" cy="4338320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4048760" y="189865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5715635" y="247015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4496435" y="496570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29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1774190" cy="54991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커뮤니</a:t>
            </a:r>
            <a:r>
              <a:rPr lang="ko-KR" altLang="en-US" dirty="0"/>
              <a:t>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455" y="127635"/>
            <a:ext cx="3932555" cy="39560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커뮤니티게시판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첫화면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860267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카테고리 </a:t>
                      </a:r>
                      <a:r>
                        <a:rPr lang="en-US" altLang="ko-KR" sz="1600" dirty="0" smtClean="0">
                          <a:latin typeface="+mn-lt"/>
                        </a:rPr>
                        <a:t>3</a:t>
                      </a:r>
                      <a:r>
                        <a:rPr lang="ko-KR" altLang="en-US" sz="1600" dirty="0" smtClean="0">
                          <a:latin typeface="+mn-lt"/>
                        </a:rPr>
                        <a:t>개의 최근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게시글</a:t>
                      </a:r>
                      <a:r>
                        <a:rPr lang="ko-KR" altLang="en-US" sz="1600" dirty="0" smtClean="0">
                          <a:latin typeface="+mn-lt"/>
                        </a:rPr>
                        <a:t> </a:t>
                      </a:r>
                      <a:r>
                        <a:rPr lang="en-US" altLang="ko-KR" sz="1600" dirty="0" smtClean="0">
                          <a:latin typeface="+mn-lt"/>
                        </a:rPr>
                        <a:t>5</a:t>
                      </a:r>
                      <a:r>
                        <a:rPr lang="ko-KR" altLang="en-US" sz="1600" dirty="0" smtClean="0">
                          <a:latin typeface="+mn-lt"/>
                        </a:rPr>
                        <a:t>개 출력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지정된 게시판으로 이동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" y="2049780"/>
            <a:ext cx="7801610" cy="386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531495" y="31095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A835E6C0-9254-46F3-BBCB-11A83F5F4ECE}"/>
              </a:ext>
            </a:extLst>
          </p:cNvPr>
          <p:cNvSpPr/>
          <p:nvPr/>
        </p:nvSpPr>
        <p:spPr>
          <a:xfrm>
            <a:off x="4740910" y="316357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01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757805" cy="549275"/>
          </a:xfrm>
        </p:spPr>
        <p:txBody>
          <a:bodyPr>
            <a:normAutofit/>
          </a:bodyPr>
          <a:lstStyle/>
          <a:p>
            <a:r>
              <a:rPr lang="ko-KR" altLang="en-US" sz="2900" dirty="0" smtClean="0"/>
              <a:t>커뮤니티</a:t>
            </a:r>
            <a:r>
              <a:rPr lang="en-US" altLang="ko-KR" sz="2900" dirty="0" smtClean="0"/>
              <a:t>-</a:t>
            </a:r>
            <a:r>
              <a:rPr lang="ko-KR" altLang="en-US" sz="2900" dirty="0" smtClean="0"/>
              <a:t>모임</a:t>
            </a:r>
            <a:endParaRPr lang="ko-KR" altLang="en-US" sz="29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24835" y="212090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카테고리별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</a:t>
            </a:r>
            <a:r>
              <a:rPr lang="en-US" altLang="ko-KR" dirty="0"/>
              <a:t> </a:t>
            </a:r>
            <a:r>
              <a:rPr lang="en-US" altLang="ko-KR" dirty="0" smtClean="0"/>
              <a:t>1/3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346158"/>
              </p:ext>
            </p:extLst>
          </p:nvPr>
        </p:nvGraphicFramePr>
        <p:xfrm>
          <a:off x="8748250" y="1790425"/>
          <a:ext cx="3138949" cy="42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카테고리별</a:t>
                      </a:r>
                      <a:r>
                        <a:rPr lang="ko-KR" altLang="en-US" sz="1600" dirty="0" smtClean="0">
                          <a:latin typeface="+mn-lt"/>
                        </a:rPr>
                        <a:t>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뷰로</a:t>
                      </a:r>
                      <a:r>
                        <a:rPr lang="ko-KR" altLang="en-US" sz="1600" dirty="0" smtClean="0">
                          <a:latin typeface="+mn-lt"/>
                        </a:rPr>
                        <a:t> 이동하는 버튼 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제목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카테고리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아이디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등을 입력하여 검색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글 쓰기 페이지로 이동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0" y="2030730"/>
            <a:ext cx="7907655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3562985" y="24606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A835E6C0-9254-46F3-BBCB-11A83F5F4ECE}"/>
              </a:ext>
            </a:extLst>
          </p:cNvPr>
          <p:cNvSpPr/>
          <p:nvPr/>
        </p:nvSpPr>
        <p:spPr>
          <a:xfrm>
            <a:off x="2008505" y="29190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xmlns:p14="http://schemas.microsoft.com/office/powerpoint/2010/main" id="{2854A205-856E-43FB-B6D3-67609D504681}"/>
              </a:ext>
            </a:extLst>
          </p:cNvPr>
          <p:cNvSpPr/>
          <p:nvPr/>
        </p:nvSpPr>
        <p:spPr>
          <a:xfrm>
            <a:off x="6034405" y="298196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667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463800" cy="549275"/>
          </a:xfrm>
        </p:spPr>
        <p:txBody>
          <a:bodyPr>
            <a:normAutofit/>
          </a:bodyPr>
          <a:lstStyle/>
          <a:p>
            <a:r>
              <a:rPr lang="ko-KR" altLang="en-US" sz="2900" dirty="0" smtClean="0"/>
              <a:t>커뮤니티</a:t>
            </a:r>
            <a:r>
              <a:rPr lang="en-US" altLang="ko-KR" sz="2900" dirty="0" smtClean="0"/>
              <a:t>-</a:t>
            </a:r>
            <a:r>
              <a:rPr lang="ko-KR" altLang="en-US" sz="2900" dirty="0" smtClean="0"/>
              <a:t>후기</a:t>
            </a:r>
            <a:endParaRPr lang="ko-KR" altLang="en-US" sz="29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196504"/>
              </p:ext>
            </p:extLst>
          </p:nvPr>
        </p:nvGraphicFramePr>
        <p:xfrm>
          <a:off x="8748250" y="1790425"/>
          <a:ext cx="3138949" cy="42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카테고리별</a:t>
                      </a:r>
                      <a:r>
                        <a:rPr lang="ko-KR" altLang="en-US" sz="1600" dirty="0" smtClean="0">
                          <a:latin typeface="+mn-lt"/>
                        </a:rPr>
                        <a:t>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뷰로</a:t>
                      </a:r>
                      <a:r>
                        <a:rPr lang="ko-KR" altLang="en-US" sz="1600" dirty="0" smtClean="0">
                          <a:latin typeface="+mn-lt"/>
                        </a:rPr>
                        <a:t> 이동하는 버튼 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제목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카테고리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아이디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등을 입력하여 검색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글 쓰기 페이지로 이동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6606540" y="106045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A835E6C0-9254-46F3-BBCB-11A83F5F4ECE}"/>
              </a:ext>
            </a:extLst>
          </p:cNvPr>
          <p:cNvSpPr/>
          <p:nvPr/>
        </p:nvSpPr>
        <p:spPr>
          <a:xfrm>
            <a:off x="7074535" y="10763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xmlns:p14="http://schemas.microsoft.com/office/powerpoint/2010/main" id="{2854A205-856E-43FB-B6D3-67609D504681}"/>
              </a:ext>
            </a:extLst>
          </p:cNvPr>
          <p:cNvSpPr/>
          <p:nvPr/>
        </p:nvSpPr>
        <p:spPr>
          <a:xfrm>
            <a:off x="7526655" y="106299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xmlns:p14="http://schemas.microsoft.com/office/powerpoint/2010/main" id="{8CF3E63C-AAF6-4969-A8DC-FEAB2CB59E62}"/>
              </a:ext>
            </a:extLst>
          </p:cNvPr>
          <p:cNvSpPr/>
          <p:nvPr/>
        </p:nvSpPr>
        <p:spPr>
          <a:xfrm>
            <a:off x="7910195" y="10763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xmlns:p14="http://schemas.microsoft.com/office/powerpoint/2010/main" id="{1A108111-1462-4333-A661-8E5687C27ABA}"/>
              </a:ext>
            </a:extLst>
          </p:cNvPr>
          <p:cNvSpPr/>
          <p:nvPr/>
        </p:nvSpPr>
        <p:spPr>
          <a:xfrm>
            <a:off x="8303260" y="10763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 txBox="1">
            <a:spLocks/>
          </p:cNvSpPr>
          <p:nvPr/>
        </p:nvSpPr>
        <p:spPr>
          <a:xfrm>
            <a:off x="3019425" y="180340"/>
            <a:ext cx="3931920" cy="3949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600" kern="1200" smtClean="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카테고리별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</a:t>
            </a:r>
            <a:r>
              <a:rPr lang="en-US" altLang="ko-KR" dirty="0"/>
              <a:t>2</a:t>
            </a:r>
            <a:r>
              <a:rPr lang="en-US" altLang="ko-KR" dirty="0" smtClean="0"/>
              <a:t>/3</a:t>
            </a:r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" y="2053590"/>
            <a:ext cx="7890510" cy="397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타원 13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3562985" y="255524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xmlns:p14="http://schemas.microsoft.com/office/powerpoint/2010/main" id="{A835E6C0-9254-46F3-BBCB-11A83F5F4ECE}"/>
              </a:ext>
            </a:extLst>
          </p:cNvPr>
          <p:cNvSpPr/>
          <p:nvPr/>
        </p:nvSpPr>
        <p:spPr>
          <a:xfrm>
            <a:off x="2008505" y="29190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="" xmlns:a16="http://schemas.microsoft.com/office/drawing/2014/main" xmlns:p14="http://schemas.microsoft.com/office/powerpoint/2010/main" id="{2854A205-856E-43FB-B6D3-67609D504681}"/>
              </a:ext>
            </a:extLst>
          </p:cNvPr>
          <p:cNvSpPr/>
          <p:nvPr/>
        </p:nvSpPr>
        <p:spPr>
          <a:xfrm>
            <a:off x="6034405" y="307657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69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463800" cy="549275"/>
          </a:xfrm>
        </p:spPr>
        <p:txBody>
          <a:bodyPr>
            <a:normAutofit fontScale="90000"/>
          </a:bodyPr>
          <a:lstStyle/>
          <a:p>
            <a:r>
              <a:rPr lang="ko-KR" altLang="en-US" sz="2900" dirty="0" smtClean="0"/>
              <a:t>커뮤니티</a:t>
            </a:r>
            <a:r>
              <a:rPr lang="en-US" altLang="ko-KR" sz="2900" dirty="0" smtClean="0"/>
              <a:t>-Q&amp;A</a:t>
            </a:r>
            <a:endParaRPr lang="ko-KR" altLang="en-US" sz="29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5950"/>
              </p:ext>
            </p:extLst>
          </p:nvPr>
        </p:nvGraphicFramePr>
        <p:xfrm>
          <a:off x="8748250" y="1790425"/>
          <a:ext cx="3138949" cy="42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카테고리별</a:t>
                      </a:r>
                      <a:r>
                        <a:rPr lang="ko-KR" altLang="en-US" sz="1600" dirty="0" smtClean="0">
                          <a:latin typeface="+mn-lt"/>
                        </a:rPr>
                        <a:t>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뷰로</a:t>
                      </a:r>
                      <a:r>
                        <a:rPr lang="ko-KR" altLang="en-US" sz="1600" dirty="0" smtClean="0">
                          <a:latin typeface="+mn-lt"/>
                        </a:rPr>
                        <a:t> 이동하는 버튼 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제목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카테고리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아이디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등을 입력하여 검색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글 쓰기 페이지로 이동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6606540" y="106045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A835E6C0-9254-46F3-BBCB-11A83F5F4ECE}"/>
              </a:ext>
            </a:extLst>
          </p:cNvPr>
          <p:cNvSpPr/>
          <p:nvPr/>
        </p:nvSpPr>
        <p:spPr>
          <a:xfrm>
            <a:off x="7074535" y="10763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xmlns:p14="http://schemas.microsoft.com/office/powerpoint/2010/main" id="{2854A205-856E-43FB-B6D3-67609D504681}"/>
              </a:ext>
            </a:extLst>
          </p:cNvPr>
          <p:cNvSpPr/>
          <p:nvPr/>
        </p:nvSpPr>
        <p:spPr>
          <a:xfrm>
            <a:off x="7526655" y="106299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xmlns:p14="http://schemas.microsoft.com/office/powerpoint/2010/main" id="{8CF3E63C-AAF6-4969-A8DC-FEAB2CB59E62}"/>
              </a:ext>
            </a:extLst>
          </p:cNvPr>
          <p:cNvSpPr/>
          <p:nvPr/>
        </p:nvSpPr>
        <p:spPr>
          <a:xfrm>
            <a:off x="7910195" y="10763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xmlns:p14="http://schemas.microsoft.com/office/powerpoint/2010/main" id="{1A108111-1462-4333-A661-8E5687C27ABA}"/>
              </a:ext>
            </a:extLst>
          </p:cNvPr>
          <p:cNvSpPr/>
          <p:nvPr/>
        </p:nvSpPr>
        <p:spPr>
          <a:xfrm>
            <a:off x="8303260" y="10763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 txBox="1">
            <a:spLocks/>
          </p:cNvSpPr>
          <p:nvPr/>
        </p:nvSpPr>
        <p:spPr>
          <a:xfrm>
            <a:off x="3019425" y="180340"/>
            <a:ext cx="3931920" cy="3949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600" kern="1200" smtClean="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카테고리별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</a:t>
            </a:r>
            <a:r>
              <a:rPr lang="en-US" altLang="ko-KR" dirty="0" smtClean="0"/>
              <a:t>3/3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" y="2072640"/>
            <a:ext cx="7931785" cy="3953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타원 12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3562985" y="255524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="" xmlns:a16="http://schemas.microsoft.com/office/drawing/2014/main" xmlns:p14="http://schemas.microsoft.com/office/powerpoint/2010/main" id="{A835E6C0-9254-46F3-BBCB-11A83F5F4ECE}"/>
              </a:ext>
            </a:extLst>
          </p:cNvPr>
          <p:cNvSpPr/>
          <p:nvPr/>
        </p:nvSpPr>
        <p:spPr>
          <a:xfrm>
            <a:off x="1987550" y="294005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xmlns:p14="http://schemas.microsoft.com/office/powerpoint/2010/main" id="{2854A205-856E-43FB-B6D3-67609D504681}"/>
              </a:ext>
            </a:extLst>
          </p:cNvPr>
          <p:cNvSpPr/>
          <p:nvPr/>
        </p:nvSpPr>
        <p:spPr>
          <a:xfrm>
            <a:off x="6034405" y="307657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58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2020550" y="2433320"/>
            <a:ext cx="2345055" cy="13639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cxnSpLocks/>
          </p:cNvCxnSpPr>
          <p:nvPr/>
        </p:nvCxnSpPr>
        <p:spPr>
          <a:xfrm>
            <a:off x="13635990" y="4617085"/>
            <a:ext cx="1014095" cy="13639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xmlns:p14="http://schemas.microsoft.com/office/powerpoint/2010/main" id="{1E9BAF3A-BBD6-4111-B053-3C5882097A4F}"/>
              </a:ext>
            </a:extLst>
          </p:cNvPr>
          <p:cNvSpPr/>
          <p:nvPr/>
        </p:nvSpPr>
        <p:spPr>
          <a:xfrm>
            <a:off x="0" y="-11430"/>
            <a:ext cx="12192000" cy="6508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xmlns:p14="http://schemas.microsoft.com/office/powerpoint/2010/main" id="{9179242E-EC74-4CD0-B793-9CFC06FB2FE0}"/>
              </a:ext>
            </a:extLst>
          </p:cNvPr>
          <p:cNvSpPr/>
          <p:nvPr/>
        </p:nvSpPr>
        <p:spPr>
          <a:xfrm>
            <a:off x="415925" y="-64770"/>
            <a:ext cx="4175125" cy="738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mtClean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화면 구조도 </a:t>
            </a:r>
            <a:r>
              <a:rPr lang="en-US" altLang="ko-KR" sz="2800" smtClean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- </a:t>
            </a:r>
            <a:r>
              <a:rPr lang="ko-KR" altLang="en-US" sz="2800" smtClean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사용자</a:t>
            </a:r>
            <a:r>
              <a:rPr lang="ko-KR" altLang="en-US" sz="1400" smtClean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457450" y="175450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메인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457450" y="334581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로그인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57275" y="334581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회원가입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876675" y="334581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chemeClr val="bg1"/>
                </a:solidFill>
              </a:rPr>
              <a:t>ID/PW</a:t>
            </a:r>
            <a:r>
              <a:rPr lang="ko-KR" altLang="en-US" sz="1600" smtClean="0">
                <a:solidFill>
                  <a:schemeClr val="bg1"/>
                </a:solidFill>
              </a:rPr>
              <a:t>찾기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57450" y="4775200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</a:rPr>
              <a:t>로그인 후 메인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210300" y="175450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bg1"/>
                </a:solidFill>
              </a:rPr>
              <a:t>BMI</a:t>
            </a:r>
            <a:r>
              <a:rPr lang="ko-KR" altLang="en-US" smtClean="0">
                <a:solidFill>
                  <a:schemeClr val="bg1"/>
                </a:solidFill>
              </a:rPr>
              <a:t>측정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210300" y="409638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bg1"/>
                </a:solidFill>
              </a:rPr>
              <a:t>체육시설찾기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210300" y="2526030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운동법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829550" y="971550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헬</a:t>
            </a:r>
            <a:r>
              <a:rPr lang="ko-KR" altLang="en-US">
                <a:solidFill>
                  <a:schemeClr val="bg1"/>
                </a:solidFill>
              </a:rPr>
              <a:t>스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829550" y="174307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요가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829550" y="2526030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필라테스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829550" y="334581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맨몸운동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829550" y="409638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bg1"/>
                </a:solidFill>
              </a:rPr>
              <a:t>헬스장 목록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420225" y="409638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bg1"/>
                </a:solidFill>
              </a:rPr>
              <a:t>헬스장 디테일뷰</a:t>
            </a:r>
            <a:endParaRPr lang="ko-KR" altLang="en-US" sz="110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210300" y="614362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</a:rPr>
              <a:t>마이페이지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210300" y="5457190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커뮤니티</a:t>
            </a:r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7829550" y="4775200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운동하자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7829550" y="5457190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후기</a:t>
            </a:r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829550" y="614362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bg1"/>
                </a:solidFill>
              </a:rPr>
              <a:t>Q&amp;A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>
            <a:stCxn id="2" idx="2"/>
            <a:endCxn id="19" idx="0"/>
          </p:cNvCxnSpPr>
          <p:nvPr/>
        </p:nvCxnSpPr>
        <p:spPr>
          <a:xfrm>
            <a:off x="3095625" y="2278380"/>
            <a:ext cx="0" cy="1067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endCxn id="23" idx="0"/>
          </p:cNvCxnSpPr>
          <p:nvPr/>
        </p:nvCxnSpPr>
        <p:spPr>
          <a:xfrm>
            <a:off x="4514850" y="2717165"/>
            <a:ext cx="0" cy="628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695450" y="2717165"/>
            <a:ext cx="281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endCxn id="20" idx="0"/>
          </p:cNvCxnSpPr>
          <p:nvPr/>
        </p:nvCxnSpPr>
        <p:spPr>
          <a:xfrm>
            <a:off x="1695450" y="2717165"/>
            <a:ext cx="0" cy="628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19" idx="2"/>
            <a:endCxn id="25" idx="0"/>
          </p:cNvCxnSpPr>
          <p:nvPr/>
        </p:nvCxnSpPr>
        <p:spPr>
          <a:xfrm>
            <a:off x="3095625" y="3869690"/>
            <a:ext cx="0" cy="9055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23" idx="2"/>
          </p:cNvCxnSpPr>
          <p:nvPr/>
        </p:nvCxnSpPr>
        <p:spPr>
          <a:xfrm>
            <a:off x="4514850" y="3869690"/>
            <a:ext cx="0" cy="488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1695450" y="3869690"/>
            <a:ext cx="0" cy="488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695450" y="4358640"/>
            <a:ext cx="281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26" idx="1"/>
            <a:endCxn id="2" idx="3"/>
          </p:cNvCxnSpPr>
          <p:nvPr/>
        </p:nvCxnSpPr>
        <p:spPr>
          <a:xfrm flipH="1">
            <a:off x="3733800" y="2016125"/>
            <a:ext cx="2476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 flipV="1">
            <a:off x="3105150" y="6403340"/>
            <a:ext cx="31051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endCxn id="25" idx="2"/>
          </p:cNvCxnSpPr>
          <p:nvPr/>
        </p:nvCxnSpPr>
        <p:spPr>
          <a:xfrm flipH="1" flipV="1">
            <a:off x="3095625" y="5299075"/>
            <a:ext cx="9525" cy="1104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5724525" y="2016125"/>
            <a:ext cx="0" cy="37033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stCxn id="44" idx="1"/>
          </p:cNvCxnSpPr>
          <p:nvPr/>
        </p:nvCxnSpPr>
        <p:spPr>
          <a:xfrm flipH="1" flipV="1">
            <a:off x="5724525" y="5719445"/>
            <a:ext cx="485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stCxn id="32" idx="1"/>
          </p:cNvCxnSpPr>
          <p:nvPr/>
        </p:nvCxnSpPr>
        <p:spPr>
          <a:xfrm flipH="1" flipV="1">
            <a:off x="5724525" y="2787650"/>
            <a:ext cx="485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31" idx="1"/>
          </p:cNvCxnSpPr>
          <p:nvPr/>
        </p:nvCxnSpPr>
        <p:spPr>
          <a:xfrm flipH="1">
            <a:off x="5724525" y="4358640"/>
            <a:ext cx="485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25" idx="3"/>
          </p:cNvCxnSpPr>
          <p:nvPr/>
        </p:nvCxnSpPr>
        <p:spPr>
          <a:xfrm flipV="1">
            <a:off x="3733800" y="5037455"/>
            <a:ext cx="1990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32" idx="3"/>
            <a:endCxn id="35" idx="1"/>
          </p:cNvCxnSpPr>
          <p:nvPr/>
        </p:nvCxnSpPr>
        <p:spPr>
          <a:xfrm flipV="1">
            <a:off x="7486650" y="2787650"/>
            <a:ext cx="342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7667625" y="1233805"/>
            <a:ext cx="0" cy="2374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stCxn id="33" idx="1"/>
          </p:cNvCxnSpPr>
          <p:nvPr/>
        </p:nvCxnSpPr>
        <p:spPr>
          <a:xfrm flipH="1" flipV="1">
            <a:off x="7667625" y="1233805"/>
            <a:ext cx="161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37" idx="1"/>
          </p:cNvCxnSpPr>
          <p:nvPr/>
        </p:nvCxnSpPr>
        <p:spPr>
          <a:xfrm flipH="1" flipV="1">
            <a:off x="7667625" y="3607435"/>
            <a:ext cx="161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34" idx="1"/>
          </p:cNvCxnSpPr>
          <p:nvPr/>
        </p:nvCxnSpPr>
        <p:spPr>
          <a:xfrm flipH="1" flipV="1">
            <a:off x="7667625" y="2005330"/>
            <a:ext cx="161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>
            <a:stCxn id="31" idx="3"/>
            <a:endCxn id="39" idx="1"/>
          </p:cNvCxnSpPr>
          <p:nvPr/>
        </p:nvCxnSpPr>
        <p:spPr>
          <a:xfrm>
            <a:off x="7486650" y="4358640"/>
            <a:ext cx="342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>
            <a:stCxn id="39" idx="3"/>
            <a:endCxn id="41" idx="1"/>
          </p:cNvCxnSpPr>
          <p:nvPr/>
        </p:nvCxnSpPr>
        <p:spPr>
          <a:xfrm flipV="1">
            <a:off x="9105900" y="4358640"/>
            <a:ext cx="3143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>
            <a:stCxn id="44" idx="3"/>
          </p:cNvCxnSpPr>
          <p:nvPr/>
        </p:nvCxnSpPr>
        <p:spPr>
          <a:xfrm>
            <a:off x="7486650" y="5719445"/>
            <a:ext cx="466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7672070" y="5037455"/>
            <a:ext cx="24130" cy="1368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45" idx="1"/>
          </p:cNvCxnSpPr>
          <p:nvPr/>
        </p:nvCxnSpPr>
        <p:spPr>
          <a:xfrm flipH="1">
            <a:off x="7672070" y="5037455"/>
            <a:ext cx="1574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>
            <a:stCxn id="48" idx="1"/>
          </p:cNvCxnSpPr>
          <p:nvPr/>
        </p:nvCxnSpPr>
        <p:spPr>
          <a:xfrm flipH="1" flipV="1">
            <a:off x="7696200" y="6403340"/>
            <a:ext cx="133350" cy="19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05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3997960" cy="54927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카테고리</a:t>
            </a:r>
            <a:r>
              <a:rPr lang="en-US" altLang="ko-KR" dirty="0" smtClean="0"/>
              <a:t>-Detail View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1340" y="191135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587972"/>
              </p:ext>
            </p:extLst>
          </p:nvPr>
        </p:nvGraphicFramePr>
        <p:xfrm>
          <a:off x="8748250" y="1790425"/>
          <a:ext cx="3138949" cy="4295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글의 제목과 작성날짜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작성자 표시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글의 내용과 장소에 대한 지도 출력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게시글에</a:t>
                      </a:r>
                      <a:r>
                        <a:rPr lang="ko-KR" altLang="en-US" sz="1600" dirty="0" smtClean="0">
                          <a:latin typeface="+mn-lt"/>
                        </a:rPr>
                        <a:t> 대한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댓글</a:t>
                      </a:r>
                      <a:r>
                        <a:rPr lang="ko-KR" altLang="en-US" sz="1600" dirty="0" smtClean="0">
                          <a:latin typeface="+mn-lt"/>
                        </a:rPr>
                        <a:t> 입력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입력된 본인의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댓글</a:t>
                      </a:r>
                      <a:r>
                        <a:rPr lang="ko-KR" altLang="en-US" sz="1600" dirty="0" smtClean="0">
                          <a:latin typeface="+mn-lt"/>
                        </a:rPr>
                        <a:t> 삭제</a:t>
                      </a:r>
                      <a:r>
                        <a:rPr lang="en-US" altLang="ko-KR" sz="1600" dirty="0" smtClean="0">
                          <a:latin typeface="+mn-lt"/>
                        </a:rPr>
                        <a:t>/ </a:t>
                      </a:r>
                      <a:r>
                        <a:rPr lang="ko-KR" altLang="en-US" sz="1600" dirty="0" smtClean="0">
                          <a:latin typeface="+mn-lt"/>
                        </a:rPr>
                        <a:t>수정 가능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" y="2065020"/>
            <a:ext cx="8092440" cy="408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1214755" y="240538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A835E6C0-9254-46F3-BBCB-11A83F5F4ECE}"/>
              </a:ext>
            </a:extLst>
          </p:cNvPr>
          <p:cNvSpPr/>
          <p:nvPr/>
        </p:nvSpPr>
        <p:spPr>
          <a:xfrm>
            <a:off x="1214755" y="296100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xmlns:p14="http://schemas.microsoft.com/office/powerpoint/2010/main" id="{2854A205-856E-43FB-B6D3-67609D504681}"/>
              </a:ext>
            </a:extLst>
          </p:cNvPr>
          <p:cNvSpPr/>
          <p:nvPr/>
        </p:nvSpPr>
        <p:spPr>
          <a:xfrm>
            <a:off x="1214755" y="493077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xmlns:p14="http://schemas.microsoft.com/office/powerpoint/2010/main" id="{8CF3E63C-AAF6-4969-A8DC-FEAB2CB59E62}"/>
              </a:ext>
            </a:extLst>
          </p:cNvPr>
          <p:cNvSpPr/>
          <p:nvPr/>
        </p:nvSpPr>
        <p:spPr>
          <a:xfrm>
            <a:off x="5702935" y="520319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69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999740" cy="54927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커뮤니티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글작성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430" y="180340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글작성</a:t>
            </a:r>
            <a:r>
              <a:rPr lang="ko-KR" altLang="en-US" dirty="0" smtClean="0"/>
              <a:t> 페이지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241983"/>
              </p:ext>
            </p:extLst>
          </p:nvPr>
        </p:nvGraphicFramePr>
        <p:xfrm>
          <a:off x="8748250" y="1790425"/>
          <a:ext cx="3138949" cy="43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카테고리별</a:t>
                      </a:r>
                      <a:r>
                        <a:rPr lang="ko-KR" altLang="en-US" sz="1600" dirty="0" smtClean="0">
                          <a:latin typeface="+mn-lt"/>
                        </a:rPr>
                        <a:t> 글쓰기 기능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wysiwyg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editor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이용한 편집기능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내용 등록 및 사진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동영상 등록 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5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" y="2007235"/>
            <a:ext cx="8096885" cy="4018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1856105" y="246570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A835E6C0-9254-46F3-BBCB-11A83F5F4ECE}"/>
              </a:ext>
            </a:extLst>
          </p:cNvPr>
          <p:cNvSpPr/>
          <p:nvPr/>
        </p:nvSpPr>
        <p:spPr>
          <a:xfrm>
            <a:off x="1856105" y="355727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xmlns:p14="http://schemas.microsoft.com/office/powerpoint/2010/main" id="{2854A205-856E-43FB-B6D3-67609D504681}"/>
              </a:ext>
            </a:extLst>
          </p:cNvPr>
          <p:cNvSpPr/>
          <p:nvPr/>
        </p:nvSpPr>
        <p:spPr>
          <a:xfrm>
            <a:off x="1924050" y="402717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98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xmlns:p14="http://schemas.microsoft.com/office/powerpoint/2010/main" id="{C71E5FE6-3E6D-4092-81AA-962DB5284ABF}"/>
              </a:ext>
            </a:extLst>
          </p:cNvPr>
          <p:cNvGrpSpPr/>
          <p:nvPr/>
        </p:nvGrpSpPr>
        <p:grpSpPr>
          <a:xfrm>
            <a:off x="4320540" y="2887980"/>
            <a:ext cx="3837940" cy="659765"/>
            <a:chOff x="4320540" y="2887980"/>
            <a:chExt cx="3837940" cy="659765"/>
          </a:xfrm>
        </p:grpSpPr>
        <p:grpSp>
          <p:nvGrpSpPr>
            <p:cNvPr id="7" name="Group 4"/>
            <p:cNvGrpSpPr>
              <a:grpSpLocks noChangeAspect="1"/>
            </p:cNvGrpSpPr>
            <p:nvPr/>
          </p:nvGrpSpPr>
          <p:grpSpPr bwMode="auto">
            <a:xfrm>
              <a:off x="4320540" y="2887980"/>
              <a:ext cx="556260" cy="659765"/>
              <a:chOff x="4320540" y="2887980"/>
              <a:chExt cx="556260" cy="659765"/>
            </a:xfrm>
            <a:solidFill>
              <a:srgbClr val="21212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4451985" y="2887980"/>
                <a:ext cx="294005" cy="391160"/>
              </a:xfrm>
              <a:custGeom>
                <a:avLst/>
                <a:gdLst>
                  <a:gd name="T0" fmla="*/ 449 w 4135"/>
                  <a:gd name="T1" fmla="*/ 4088 h 5500"/>
                  <a:gd name="T2" fmla="*/ 567 w 4135"/>
                  <a:gd name="T3" fmla="*/ 4417 h 5500"/>
                  <a:gd name="T4" fmla="*/ 753 w 4135"/>
                  <a:gd name="T5" fmla="*/ 4739 h 5500"/>
                  <a:gd name="T6" fmla="*/ 1004 w 4135"/>
                  <a:gd name="T7" fmla="*/ 5036 h 5500"/>
                  <a:gd name="T8" fmla="*/ 1316 w 4135"/>
                  <a:gd name="T9" fmla="*/ 5279 h 5500"/>
                  <a:gd name="T10" fmla="*/ 1623 w 4135"/>
                  <a:gd name="T11" fmla="*/ 5425 h 5500"/>
                  <a:gd name="T12" fmla="*/ 1898 w 4135"/>
                  <a:gd name="T13" fmla="*/ 5490 h 5500"/>
                  <a:gd name="T14" fmla="*/ 2234 w 4135"/>
                  <a:gd name="T15" fmla="*/ 5490 h 5500"/>
                  <a:gd name="T16" fmla="*/ 2509 w 4135"/>
                  <a:gd name="T17" fmla="*/ 5423 h 5500"/>
                  <a:gd name="T18" fmla="*/ 2811 w 4135"/>
                  <a:gd name="T19" fmla="*/ 5277 h 5500"/>
                  <a:gd name="T20" fmla="*/ 3124 w 4135"/>
                  <a:gd name="T21" fmla="*/ 5033 h 5500"/>
                  <a:gd name="T22" fmla="*/ 3376 w 4135"/>
                  <a:gd name="T23" fmla="*/ 4738 h 5500"/>
                  <a:gd name="T24" fmla="*/ 3565 w 4135"/>
                  <a:gd name="T25" fmla="*/ 4415 h 5500"/>
                  <a:gd name="T26" fmla="*/ 3686 w 4135"/>
                  <a:gd name="T27" fmla="*/ 4088 h 5500"/>
                  <a:gd name="T28" fmla="*/ 3736 w 4135"/>
                  <a:gd name="T29" fmla="*/ 3929 h 5500"/>
                  <a:gd name="T30" fmla="*/ 3854 w 4135"/>
                  <a:gd name="T31" fmla="*/ 3835 h 5500"/>
                  <a:gd name="T32" fmla="*/ 3989 w 4135"/>
                  <a:gd name="T33" fmla="*/ 3560 h 5500"/>
                  <a:gd name="T34" fmla="*/ 4093 w 4135"/>
                  <a:gd name="T35" fmla="*/ 3217 h 5500"/>
                  <a:gd name="T36" fmla="*/ 4119 w 4135"/>
                  <a:gd name="T37" fmla="*/ 2774 h 5500"/>
                  <a:gd name="T38" fmla="*/ 3981 w 4135"/>
                  <a:gd name="T39" fmla="*/ 2627 h 5500"/>
                  <a:gd name="T40" fmla="*/ 3912 w 4135"/>
                  <a:gd name="T41" fmla="*/ 2556 h 5500"/>
                  <a:gd name="T42" fmla="*/ 3982 w 4135"/>
                  <a:gd name="T43" fmla="*/ 2212 h 5500"/>
                  <a:gd name="T44" fmla="*/ 4002 w 4135"/>
                  <a:gd name="T45" fmla="*/ 1498 h 5500"/>
                  <a:gd name="T46" fmla="*/ 3883 w 4135"/>
                  <a:gd name="T47" fmla="*/ 1045 h 5500"/>
                  <a:gd name="T48" fmla="*/ 3697 w 4135"/>
                  <a:gd name="T49" fmla="*/ 798 h 5500"/>
                  <a:gd name="T50" fmla="*/ 3495 w 4135"/>
                  <a:gd name="T51" fmla="*/ 682 h 5500"/>
                  <a:gd name="T52" fmla="*/ 3420 w 4135"/>
                  <a:gd name="T53" fmla="*/ 661 h 5500"/>
                  <a:gd name="T54" fmla="*/ 3207 w 4135"/>
                  <a:gd name="T55" fmla="*/ 407 h 5500"/>
                  <a:gd name="T56" fmla="*/ 2939 w 4135"/>
                  <a:gd name="T57" fmla="*/ 217 h 5500"/>
                  <a:gd name="T58" fmla="*/ 2690 w 4135"/>
                  <a:gd name="T59" fmla="*/ 99 h 5500"/>
                  <a:gd name="T60" fmla="*/ 2317 w 4135"/>
                  <a:gd name="T61" fmla="*/ 10 h 5500"/>
                  <a:gd name="T62" fmla="*/ 1943 w 4135"/>
                  <a:gd name="T63" fmla="*/ 6 h 5500"/>
                  <a:gd name="T64" fmla="*/ 1639 w 4135"/>
                  <a:gd name="T65" fmla="*/ 52 h 5500"/>
                  <a:gd name="T66" fmla="*/ 1371 w 4135"/>
                  <a:gd name="T67" fmla="*/ 151 h 5500"/>
                  <a:gd name="T68" fmla="*/ 1107 w 4135"/>
                  <a:gd name="T69" fmla="*/ 305 h 5500"/>
                  <a:gd name="T70" fmla="*/ 816 w 4135"/>
                  <a:gd name="T71" fmla="*/ 524 h 5500"/>
                  <a:gd name="T72" fmla="*/ 579 w 4135"/>
                  <a:gd name="T73" fmla="*/ 762 h 5500"/>
                  <a:gd name="T74" fmla="*/ 334 w 4135"/>
                  <a:gd name="T75" fmla="*/ 1109 h 5500"/>
                  <a:gd name="T76" fmla="*/ 188 w 4135"/>
                  <a:gd name="T77" fmla="*/ 1466 h 5500"/>
                  <a:gd name="T78" fmla="*/ 141 w 4135"/>
                  <a:gd name="T79" fmla="*/ 1680 h 5500"/>
                  <a:gd name="T80" fmla="*/ 155 w 4135"/>
                  <a:gd name="T81" fmla="*/ 2254 h 5500"/>
                  <a:gd name="T82" fmla="*/ 223 w 4135"/>
                  <a:gd name="T83" fmla="*/ 2559 h 5500"/>
                  <a:gd name="T84" fmla="*/ 154 w 4135"/>
                  <a:gd name="T85" fmla="*/ 2628 h 5500"/>
                  <a:gd name="T86" fmla="*/ 15 w 4135"/>
                  <a:gd name="T87" fmla="*/ 2776 h 5500"/>
                  <a:gd name="T88" fmla="*/ 41 w 4135"/>
                  <a:gd name="T89" fmla="*/ 3220 h 5500"/>
                  <a:gd name="T90" fmla="*/ 145 w 4135"/>
                  <a:gd name="T91" fmla="*/ 3560 h 5500"/>
                  <a:gd name="T92" fmla="*/ 282 w 4135"/>
                  <a:gd name="T93" fmla="*/ 3835 h 5500"/>
                  <a:gd name="T94" fmla="*/ 400 w 4135"/>
                  <a:gd name="T95" fmla="*/ 3929 h 5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35" h="5500">
                    <a:moveTo>
                      <a:pt x="417" y="3931"/>
                    </a:moveTo>
                    <a:lnTo>
                      <a:pt x="426" y="3983"/>
                    </a:lnTo>
                    <a:lnTo>
                      <a:pt x="449" y="4088"/>
                    </a:lnTo>
                    <a:lnTo>
                      <a:pt x="481" y="4196"/>
                    </a:lnTo>
                    <a:lnTo>
                      <a:pt x="521" y="4306"/>
                    </a:lnTo>
                    <a:lnTo>
                      <a:pt x="567" y="4417"/>
                    </a:lnTo>
                    <a:lnTo>
                      <a:pt x="622" y="4526"/>
                    </a:lnTo>
                    <a:lnTo>
                      <a:pt x="684" y="4634"/>
                    </a:lnTo>
                    <a:lnTo>
                      <a:pt x="753" y="4739"/>
                    </a:lnTo>
                    <a:lnTo>
                      <a:pt x="829" y="4843"/>
                    </a:lnTo>
                    <a:lnTo>
                      <a:pt x="913" y="4941"/>
                    </a:lnTo>
                    <a:lnTo>
                      <a:pt x="1004" y="5036"/>
                    </a:lnTo>
                    <a:lnTo>
                      <a:pt x="1102" y="5124"/>
                    </a:lnTo>
                    <a:lnTo>
                      <a:pt x="1205" y="5205"/>
                    </a:lnTo>
                    <a:lnTo>
                      <a:pt x="1316" y="5279"/>
                    </a:lnTo>
                    <a:lnTo>
                      <a:pt x="1434" y="5344"/>
                    </a:lnTo>
                    <a:lnTo>
                      <a:pt x="1558" y="5400"/>
                    </a:lnTo>
                    <a:lnTo>
                      <a:pt x="1623" y="5425"/>
                    </a:lnTo>
                    <a:lnTo>
                      <a:pt x="1678" y="5442"/>
                    </a:lnTo>
                    <a:lnTo>
                      <a:pt x="1787" y="5471"/>
                    </a:lnTo>
                    <a:lnTo>
                      <a:pt x="1898" y="5490"/>
                    </a:lnTo>
                    <a:lnTo>
                      <a:pt x="2010" y="5500"/>
                    </a:lnTo>
                    <a:lnTo>
                      <a:pt x="2123" y="5500"/>
                    </a:lnTo>
                    <a:lnTo>
                      <a:pt x="2234" y="5490"/>
                    </a:lnTo>
                    <a:lnTo>
                      <a:pt x="2346" y="5471"/>
                    </a:lnTo>
                    <a:lnTo>
                      <a:pt x="2455" y="5442"/>
                    </a:lnTo>
                    <a:lnTo>
                      <a:pt x="2509" y="5423"/>
                    </a:lnTo>
                    <a:lnTo>
                      <a:pt x="2572" y="5399"/>
                    </a:lnTo>
                    <a:lnTo>
                      <a:pt x="2695" y="5343"/>
                    </a:lnTo>
                    <a:lnTo>
                      <a:pt x="2811" y="5277"/>
                    </a:lnTo>
                    <a:lnTo>
                      <a:pt x="2922" y="5203"/>
                    </a:lnTo>
                    <a:lnTo>
                      <a:pt x="3026" y="5121"/>
                    </a:lnTo>
                    <a:lnTo>
                      <a:pt x="3124" y="5033"/>
                    </a:lnTo>
                    <a:lnTo>
                      <a:pt x="3215" y="4940"/>
                    </a:lnTo>
                    <a:lnTo>
                      <a:pt x="3300" y="4840"/>
                    </a:lnTo>
                    <a:lnTo>
                      <a:pt x="3376" y="4738"/>
                    </a:lnTo>
                    <a:lnTo>
                      <a:pt x="3446" y="4631"/>
                    </a:lnTo>
                    <a:lnTo>
                      <a:pt x="3510" y="4525"/>
                    </a:lnTo>
                    <a:lnTo>
                      <a:pt x="3565" y="4415"/>
                    </a:lnTo>
                    <a:lnTo>
                      <a:pt x="3613" y="4306"/>
                    </a:lnTo>
                    <a:lnTo>
                      <a:pt x="3652" y="4196"/>
                    </a:lnTo>
                    <a:lnTo>
                      <a:pt x="3686" y="4088"/>
                    </a:lnTo>
                    <a:lnTo>
                      <a:pt x="3710" y="3983"/>
                    </a:lnTo>
                    <a:lnTo>
                      <a:pt x="3719" y="3931"/>
                    </a:lnTo>
                    <a:lnTo>
                      <a:pt x="3736" y="3929"/>
                    </a:lnTo>
                    <a:lnTo>
                      <a:pt x="3773" y="3913"/>
                    </a:lnTo>
                    <a:lnTo>
                      <a:pt x="3812" y="3882"/>
                    </a:lnTo>
                    <a:lnTo>
                      <a:pt x="3854" y="3835"/>
                    </a:lnTo>
                    <a:lnTo>
                      <a:pt x="3899" y="3766"/>
                    </a:lnTo>
                    <a:lnTo>
                      <a:pt x="3943" y="3675"/>
                    </a:lnTo>
                    <a:lnTo>
                      <a:pt x="3989" y="3560"/>
                    </a:lnTo>
                    <a:lnTo>
                      <a:pt x="4038" y="3416"/>
                    </a:lnTo>
                    <a:lnTo>
                      <a:pt x="4063" y="3332"/>
                    </a:lnTo>
                    <a:lnTo>
                      <a:pt x="4093" y="3217"/>
                    </a:lnTo>
                    <a:lnTo>
                      <a:pt x="4128" y="3028"/>
                    </a:lnTo>
                    <a:lnTo>
                      <a:pt x="4135" y="2883"/>
                    </a:lnTo>
                    <a:lnTo>
                      <a:pt x="4119" y="2774"/>
                    </a:lnTo>
                    <a:lnTo>
                      <a:pt x="4084" y="2699"/>
                    </a:lnTo>
                    <a:lnTo>
                      <a:pt x="4037" y="2651"/>
                    </a:lnTo>
                    <a:lnTo>
                      <a:pt x="3981" y="2627"/>
                    </a:lnTo>
                    <a:lnTo>
                      <a:pt x="3920" y="2619"/>
                    </a:lnTo>
                    <a:lnTo>
                      <a:pt x="3890" y="2621"/>
                    </a:lnTo>
                    <a:lnTo>
                      <a:pt x="3912" y="2556"/>
                    </a:lnTo>
                    <a:lnTo>
                      <a:pt x="3946" y="2426"/>
                    </a:lnTo>
                    <a:lnTo>
                      <a:pt x="3959" y="2362"/>
                    </a:lnTo>
                    <a:lnTo>
                      <a:pt x="3982" y="2212"/>
                    </a:lnTo>
                    <a:lnTo>
                      <a:pt x="4010" y="1941"/>
                    </a:lnTo>
                    <a:lnTo>
                      <a:pt x="4015" y="1704"/>
                    </a:lnTo>
                    <a:lnTo>
                      <a:pt x="4002" y="1498"/>
                    </a:lnTo>
                    <a:lnTo>
                      <a:pt x="3975" y="1320"/>
                    </a:lnTo>
                    <a:lnTo>
                      <a:pt x="3935" y="1171"/>
                    </a:lnTo>
                    <a:lnTo>
                      <a:pt x="3883" y="1045"/>
                    </a:lnTo>
                    <a:lnTo>
                      <a:pt x="3825" y="943"/>
                    </a:lnTo>
                    <a:lnTo>
                      <a:pt x="3762" y="861"/>
                    </a:lnTo>
                    <a:lnTo>
                      <a:pt x="3697" y="798"/>
                    </a:lnTo>
                    <a:lnTo>
                      <a:pt x="3634" y="750"/>
                    </a:lnTo>
                    <a:lnTo>
                      <a:pt x="3575" y="716"/>
                    </a:lnTo>
                    <a:lnTo>
                      <a:pt x="3495" y="682"/>
                    </a:lnTo>
                    <a:lnTo>
                      <a:pt x="3431" y="670"/>
                    </a:lnTo>
                    <a:lnTo>
                      <a:pt x="3425" y="668"/>
                    </a:lnTo>
                    <a:lnTo>
                      <a:pt x="3420" y="661"/>
                    </a:lnTo>
                    <a:lnTo>
                      <a:pt x="3366" y="579"/>
                    </a:lnTo>
                    <a:lnTo>
                      <a:pt x="3284" y="482"/>
                    </a:lnTo>
                    <a:lnTo>
                      <a:pt x="3207" y="407"/>
                    </a:lnTo>
                    <a:lnTo>
                      <a:pt x="3115" y="331"/>
                    </a:lnTo>
                    <a:lnTo>
                      <a:pt x="3003" y="255"/>
                    </a:lnTo>
                    <a:lnTo>
                      <a:pt x="2939" y="217"/>
                    </a:lnTo>
                    <a:lnTo>
                      <a:pt x="2893" y="191"/>
                    </a:lnTo>
                    <a:lnTo>
                      <a:pt x="2797" y="142"/>
                    </a:lnTo>
                    <a:lnTo>
                      <a:pt x="2690" y="99"/>
                    </a:lnTo>
                    <a:lnTo>
                      <a:pt x="2575" y="62"/>
                    </a:lnTo>
                    <a:lnTo>
                      <a:pt x="2451" y="32"/>
                    </a:lnTo>
                    <a:lnTo>
                      <a:pt x="2317" y="10"/>
                    </a:lnTo>
                    <a:lnTo>
                      <a:pt x="2175" y="0"/>
                    </a:lnTo>
                    <a:lnTo>
                      <a:pt x="2022" y="0"/>
                    </a:lnTo>
                    <a:lnTo>
                      <a:pt x="1943" y="6"/>
                    </a:lnTo>
                    <a:lnTo>
                      <a:pt x="1889" y="8"/>
                    </a:lnTo>
                    <a:lnTo>
                      <a:pt x="1787" y="21"/>
                    </a:lnTo>
                    <a:lnTo>
                      <a:pt x="1639" y="52"/>
                    </a:lnTo>
                    <a:lnTo>
                      <a:pt x="1545" y="80"/>
                    </a:lnTo>
                    <a:lnTo>
                      <a:pt x="1485" y="102"/>
                    </a:lnTo>
                    <a:lnTo>
                      <a:pt x="1371" y="151"/>
                    </a:lnTo>
                    <a:lnTo>
                      <a:pt x="1261" y="207"/>
                    </a:lnTo>
                    <a:lnTo>
                      <a:pt x="1156" y="272"/>
                    </a:lnTo>
                    <a:lnTo>
                      <a:pt x="1107" y="305"/>
                    </a:lnTo>
                    <a:lnTo>
                      <a:pt x="1047" y="344"/>
                    </a:lnTo>
                    <a:lnTo>
                      <a:pt x="929" y="430"/>
                    </a:lnTo>
                    <a:lnTo>
                      <a:pt x="816" y="524"/>
                    </a:lnTo>
                    <a:lnTo>
                      <a:pt x="708" y="625"/>
                    </a:lnTo>
                    <a:lnTo>
                      <a:pt x="658" y="678"/>
                    </a:lnTo>
                    <a:lnTo>
                      <a:pt x="579" y="762"/>
                    </a:lnTo>
                    <a:lnTo>
                      <a:pt x="466" y="901"/>
                    </a:lnTo>
                    <a:lnTo>
                      <a:pt x="397" y="1002"/>
                    </a:lnTo>
                    <a:lnTo>
                      <a:pt x="334" y="1109"/>
                    </a:lnTo>
                    <a:lnTo>
                      <a:pt x="278" y="1221"/>
                    </a:lnTo>
                    <a:lnTo>
                      <a:pt x="229" y="1341"/>
                    </a:lnTo>
                    <a:lnTo>
                      <a:pt x="188" y="1466"/>
                    </a:lnTo>
                    <a:lnTo>
                      <a:pt x="171" y="1531"/>
                    </a:lnTo>
                    <a:lnTo>
                      <a:pt x="160" y="1580"/>
                    </a:lnTo>
                    <a:lnTo>
                      <a:pt x="141" y="1680"/>
                    </a:lnTo>
                    <a:lnTo>
                      <a:pt x="126" y="1832"/>
                    </a:lnTo>
                    <a:lnTo>
                      <a:pt x="129" y="2039"/>
                    </a:lnTo>
                    <a:lnTo>
                      <a:pt x="155" y="2254"/>
                    </a:lnTo>
                    <a:lnTo>
                      <a:pt x="175" y="2365"/>
                    </a:lnTo>
                    <a:lnTo>
                      <a:pt x="188" y="2429"/>
                    </a:lnTo>
                    <a:lnTo>
                      <a:pt x="223" y="2559"/>
                    </a:lnTo>
                    <a:lnTo>
                      <a:pt x="245" y="2624"/>
                    </a:lnTo>
                    <a:lnTo>
                      <a:pt x="214" y="2621"/>
                    </a:lnTo>
                    <a:lnTo>
                      <a:pt x="154" y="2628"/>
                    </a:lnTo>
                    <a:lnTo>
                      <a:pt x="96" y="2653"/>
                    </a:lnTo>
                    <a:lnTo>
                      <a:pt x="49" y="2700"/>
                    </a:lnTo>
                    <a:lnTo>
                      <a:pt x="15" y="2776"/>
                    </a:lnTo>
                    <a:lnTo>
                      <a:pt x="0" y="2884"/>
                    </a:lnTo>
                    <a:lnTo>
                      <a:pt x="7" y="3030"/>
                    </a:lnTo>
                    <a:lnTo>
                      <a:pt x="41" y="3220"/>
                    </a:lnTo>
                    <a:lnTo>
                      <a:pt x="72" y="3334"/>
                    </a:lnTo>
                    <a:lnTo>
                      <a:pt x="96" y="3417"/>
                    </a:lnTo>
                    <a:lnTo>
                      <a:pt x="145" y="3560"/>
                    </a:lnTo>
                    <a:lnTo>
                      <a:pt x="193" y="3677"/>
                    </a:lnTo>
                    <a:lnTo>
                      <a:pt x="237" y="3766"/>
                    </a:lnTo>
                    <a:lnTo>
                      <a:pt x="282" y="3835"/>
                    </a:lnTo>
                    <a:lnTo>
                      <a:pt x="322" y="3882"/>
                    </a:lnTo>
                    <a:lnTo>
                      <a:pt x="363" y="3913"/>
                    </a:lnTo>
                    <a:lnTo>
                      <a:pt x="400" y="3929"/>
                    </a:lnTo>
                    <a:lnTo>
                      <a:pt x="417" y="39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HE정고딕130" panose="02020603020101020101" pitchFamily="18" charset="-127"/>
                  <a:ea typeface="THE정고딕130" panose="02020603020101020101" pitchFamily="18" charset="-127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4320540" y="3262630"/>
                <a:ext cx="556260" cy="284480"/>
              </a:xfrm>
              <a:custGeom>
                <a:avLst/>
                <a:gdLst>
                  <a:gd name="T0" fmla="*/ 6989 w 7824"/>
                  <a:gd name="T1" fmla="*/ 787 h 4004"/>
                  <a:gd name="T2" fmla="*/ 6551 w 7824"/>
                  <a:gd name="T3" fmla="*/ 644 h 4004"/>
                  <a:gd name="T4" fmla="*/ 5947 w 7824"/>
                  <a:gd name="T5" fmla="*/ 378 h 4004"/>
                  <a:gd name="T6" fmla="*/ 5514 w 7824"/>
                  <a:gd name="T7" fmla="*/ 137 h 4004"/>
                  <a:gd name="T8" fmla="*/ 5302 w 7824"/>
                  <a:gd name="T9" fmla="*/ 0 h 4004"/>
                  <a:gd name="T10" fmla="*/ 4562 w 7824"/>
                  <a:gd name="T11" fmla="*/ 2339 h 4004"/>
                  <a:gd name="T12" fmla="*/ 4458 w 7824"/>
                  <a:gd name="T13" fmla="*/ 2649 h 4004"/>
                  <a:gd name="T14" fmla="*/ 4202 w 7824"/>
                  <a:gd name="T15" fmla="*/ 1613 h 4004"/>
                  <a:gd name="T16" fmla="*/ 4389 w 7824"/>
                  <a:gd name="T17" fmla="*/ 1268 h 4004"/>
                  <a:gd name="T18" fmla="*/ 4449 w 7824"/>
                  <a:gd name="T19" fmla="*/ 1011 h 4004"/>
                  <a:gd name="T20" fmla="*/ 4415 w 7824"/>
                  <a:gd name="T21" fmla="*/ 831 h 4004"/>
                  <a:gd name="T22" fmla="*/ 4315 w 7824"/>
                  <a:gd name="T23" fmla="*/ 713 h 4004"/>
                  <a:gd name="T24" fmla="*/ 4184 w 7824"/>
                  <a:gd name="T25" fmla="*/ 646 h 4004"/>
                  <a:gd name="T26" fmla="*/ 4020 w 7824"/>
                  <a:gd name="T27" fmla="*/ 610 h 4004"/>
                  <a:gd name="T28" fmla="*/ 3913 w 7824"/>
                  <a:gd name="T29" fmla="*/ 605 h 4004"/>
                  <a:gd name="T30" fmla="*/ 3805 w 7824"/>
                  <a:gd name="T31" fmla="*/ 610 h 4004"/>
                  <a:gd name="T32" fmla="*/ 3643 w 7824"/>
                  <a:gd name="T33" fmla="*/ 646 h 4004"/>
                  <a:gd name="T34" fmla="*/ 3510 w 7824"/>
                  <a:gd name="T35" fmla="*/ 713 h 4004"/>
                  <a:gd name="T36" fmla="*/ 3411 w 7824"/>
                  <a:gd name="T37" fmla="*/ 831 h 4004"/>
                  <a:gd name="T38" fmla="*/ 3376 w 7824"/>
                  <a:gd name="T39" fmla="*/ 1011 h 4004"/>
                  <a:gd name="T40" fmla="*/ 3437 w 7824"/>
                  <a:gd name="T41" fmla="*/ 1268 h 4004"/>
                  <a:gd name="T42" fmla="*/ 3624 w 7824"/>
                  <a:gd name="T43" fmla="*/ 1613 h 4004"/>
                  <a:gd name="T44" fmla="*/ 3368 w 7824"/>
                  <a:gd name="T45" fmla="*/ 2649 h 4004"/>
                  <a:gd name="T46" fmla="*/ 3264 w 7824"/>
                  <a:gd name="T47" fmla="*/ 2339 h 4004"/>
                  <a:gd name="T48" fmla="*/ 2522 w 7824"/>
                  <a:gd name="T49" fmla="*/ 0 h 4004"/>
                  <a:gd name="T50" fmla="*/ 2310 w 7824"/>
                  <a:gd name="T51" fmla="*/ 137 h 4004"/>
                  <a:gd name="T52" fmla="*/ 1877 w 7824"/>
                  <a:gd name="T53" fmla="*/ 378 h 4004"/>
                  <a:gd name="T54" fmla="*/ 1273 w 7824"/>
                  <a:gd name="T55" fmla="*/ 644 h 4004"/>
                  <a:gd name="T56" fmla="*/ 835 w 7824"/>
                  <a:gd name="T57" fmla="*/ 787 h 4004"/>
                  <a:gd name="T58" fmla="*/ 677 w 7824"/>
                  <a:gd name="T59" fmla="*/ 830 h 4004"/>
                  <a:gd name="T60" fmla="*/ 449 w 7824"/>
                  <a:gd name="T61" fmla="*/ 942 h 4004"/>
                  <a:gd name="T62" fmla="*/ 278 w 7824"/>
                  <a:gd name="T63" fmla="*/ 1099 h 4004"/>
                  <a:gd name="T64" fmla="*/ 154 w 7824"/>
                  <a:gd name="T65" fmla="*/ 1291 h 4004"/>
                  <a:gd name="T66" fmla="*/ 73 w 7824"/>
                  <a:gd name="T67" fmla="*/ 1502 h 4004"/>
                  <a:gd name="T68" fmla="*/ 16 w 7824"/>
                  <a:gd name="T69" fmla="*/ 1776 h 4004"/>
                  <a:gd name="T70" fmla="*/ 1 w 7824"/>
                  <a:gd name="T71" fmla="*/ 2176 h 4004"/>
                  <a:gd name="T72" fmla="*/ 12 w 7824"/>
                  <a:gd name="T73" fmla="*/ 2329 h 4004"/>
                  <a:gd name="T74" fmla="*/ 75 w 7824"/>
                  <a:gd name="T75" fmla="*/ 2971 h 4004"/>
                  <a:gd name="T76" fmla="*/ 135 w 7824"/>
                  <a:gd name="T77" fmla="*/ 3104 h 4004"/>
                  <a:gd name="T78" fmla="*/ 766 w 7824"/>
                  <a:gd name="T79" fmla="*/ 3409 h 4004"/>
                  <a:gd name="T80" fmla="*/ 1230 w 7824"/>
                  <a:gd name="T81" fmla="*/ 3582 h 4004"/>
                  <a:gd name="T82" fmla="*/ 1805 w 7824"/>
                  <a:gd name="T83" fmla="*/ 3749 h 4004"/>
                  <a:gd name="T84" fmla="*/ 2485 w 7824"/>
                  <a:gd name="T85" fmla="*/ 3890 h 4004"/>
                  <a:gd name="T86" fmla="*/ 3265 w 7824"/>
                  <a:gd name="T87" fmla="*/ 3981 h 4004"/>
                  <a:gd name="T88" fmla="*/ 3913 w 7824"/>
                  <a:gd name="T89" fmla="*/ 4004 h 4004"/>
                  <a:gd name="T90" fmla="*/ 4562 w 7824"/>
                  <a:gd name="T91" fmla="*/ 3982 h 4004"/>
                  <a:gd name="T92" fmla="*/ 5341 w 7824"/>
                  <a:gd name="T93" fmla="*/ 3890 h 4004"/>
                  <a:gd name="T94" fmla="*/ 6021 w 7824"/>
                  <a:gd name="T95" fmla="*/ 3750 h 4004"/>
                  <a:gd name="T96" fmla="*/ 6595 w 7824"/>
                  <a:gd name="T97" fmla="*/ 3583 h 4004"/>
                  <a:gd name="T98" fmla="*/ 7059 w 7824"/>
                  <a:gd name="T99" fmla="*/ 3411 h 4004"/>
                  <a:gd name="T100" fmla="*/ 7690 w 7824"/>
                  <a:gd name="T101" fmla="*/ 3104 h 4004"/>
                  <a:gd name="T102" fmla="*/ 7751 w 7824"/>
                  <a:gd name="T103" fmla="*/ 2971 h 4004"/>
                  <a:gd name="T104" fmla="*/ 7814 w 7824"/>
                  <a:gd name="T105" fmla="*/ 2329 h 4004"/>
                  <a:gd name="T106" fmla="*/ 7824 w 7824"/>
                  <a:gd name="T107" fmla="*/ 2176 h 4004"/>
                  <a:gd name="T108" fmla="*/ 7808 w 7824"/>
                  <a:gd name="T109" fmla="*/ 1776 h 4004"/>
                  <a:gd name="T110" fmla="*/ 7752 w 7824"/>
                  <a:gd name="T111" fmla="*/ 1502 h 4004"/>
                  <a:gd name="T112" fmla="*/ 7670 w 7824"/>
                  <a:gd name="T113" fmla="*/ 1291 h 4004"/>
                  <a:gd name="T114" fmla="*/ 7546 w 7824"/>
                  <a:gd name="T115" fmla="*/ 1099 h 4004"/>
                  <a:gd name="T116" fmla="*/ 7375 w 7824"/>
                  <a:gd name="T117" fmla="*/ 942 h 4004"/>
                  <a:gd name="T118" fmla="*/ 7147 w 7824"/>
                  <a:gd name="T119" fmla="*/ 830 h 4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824" h="4004">
                    <a:moveTo>
                      <a:pt x="7079" y="811"/>
                    </a:moveTo>
                    <a:lnTo>
                      <a:pt x="6989" y="787"/>
                    </a:lnTo>
                    <a:lnTo>
                      <a:pt x="6809" y="733"/>
                    </a:lnTo>
                    <a:lnTo>
                      <a:pt x="6551" y="644"/>
                    </a:lnTo>
                    <a:lnTo>
                      <a:pt x="6231" y="512"/>
                    </a:lnTo>
                    <a:lnTo>
                      <a:pt x="5947" y="378"/>
                    </a:lnTo>
                    <a:lnTo>
                      <a:pt x="5705" y="248"/>
                    </a:lnTo>
                    <a:lnTo>
                      <a:pt x="5514" y="137"/>
                    </a:lnTo>
                    <a:lnTo>
                      <a:pt x="5326" y="18"/>
                    </a:lnTo>
                    <a:lnTo>
                      <a:pt x="5302" y="0"/>
                    </a:lnTo>
                    <a:lnTo>
                      <a:pt x="4680" y="1969"/>
                    </a:lnTo>
                    <a:lnTo>
                      <a:pt x="4562" y="2339"/>
                    </a:lnTo>
                    <a:lnTo>
                      <a:pt x="4560" y="2333"/>
                    </a:lnTo>
                    <a:lnTo>
                      <a:pt x="4458" y="2649"/>
                    </a:lnTo>
                    <a:lnTo>
                      <a:pt x="4129" y="1717"/>
                    </a:lnTo>
                    <a:lnTo>
                      <a:pt x="4202" y="1613"/>
                    </a:lnTo>
                    <a:lnTo>
                      <a:pt x="4314" y="1429"/>
                    </a:lnTo>
                    <a:lnTo>
                      <a:pt x="4389" y="1268"/>
                    </a:lnTo>
                    <a:lnTo>
                      <a:pt x="4433" y="1129"/>
                    </a:lnTo>
                    <a:lnTo>
                      <a:pt x="4449" y="1011"/>
                    </a:lnTo>
                    <a:lnTo>
                      <a:pt x="4442" y="912"/>
                    </a:lnTo>
                    <a:lnTo>
                      <a:pt x="4415" y="831"/>
                    </a:lnTo>
                    <a:lnTo>
                      <a:pt x="4371" y="765"/>
                    </a:lnTo>
                    <a:lnTo>
                      <a:pt x="4315" y="713"/>
                    </a:lnTo>
                    <a:lnTo>
                      <a:pt x="4252" y="674"/>
                    </a:lnTo>
                    <a:lnTo>
                      <a:pt x="4184" y="646"/>
                    </a:lnTo>
                    <a:lnTo>
                      <a:pt x="4115" y="627"/>
                    </a:lnTo>
                    <a:lnTo>
                      <a:pt x="4020" y="610"/>
                    </a:lnTo>
                    <a:lnTo>
                      <a:pt x="3931" y="605"/>
                    </a:lnTo>
                    <a:lnTo>
                      <a:pt x="3913" y="605"/>
                    </a:lnTo>
                    <a:lnTo>
                      <a:pt x="3896" y="605"/>
                    </a:lnTo>
                    <a:lnTo>
                      <a:pt x="3805" y="610"/>
                    </a:lnTo>
                    <a:lnTo>
                      <a:pt x="3710" y="627"/>
                    </a:lnTo>
                    <a:lnTo>
                      <a:pt x="3643" y="646"/>
                    </a:lnTo>
                    <a:lnTo>
                      <a:pt x="3574" y="674"/>
                    </a:lnTo>
                    <a:lnTo>
                      <a:pt x="3510" y="713"/>
                    </a:lnTo>
                    <a:lnTo>
                      <a:pt x="3455" y="765"/>
                    </a:lnTo>
                    <a:lnTo>
                      <a:pt x="3411" y="831"/>
                    </a:lnTo>
                    <a:lnTo>
                      <a:pt x="3383" y="912"/>
                    </a:lnTo>
                    <a:lnTo>
                      <a:pt x="3376" y="1011"/>
                    </a:lnTo>
                    <a:lnTo>
                      <a:pt x="3392" y="1129"/>
                    </a:lnTo>
                    <a:lnTo>
                      <a:pt x="3437" y="1268"/>
                    </a:lnTo>
                    <a:lnTo>
                      <a:pt x="3512" y="1429"/>
                    </a:lnTo>
                    <a:lnTo>
                      <a:pt x="3624" y="1613"/>
                    </a:lnTo>
                    <a:lnTo>
                      <a:pt x="3696" y="1717"/>
                    </a:lnTo>
                    <a:lnTo>
                      <a:pt x="3368" y="2649"/>
                    </a:lnTo>
                    <a:lnTo>
                      <a:pt x="3265" y="2333"/>
                    </a:lnTo>
                    <a:lnTo>
                      <a:pt x="3264" y="2339"/>
                    </a:lnTo>
                    <a:lnTo>
                      <a:pt x="3147" y="1969"/>
                    </a:lnTo>
                    <a:lnTo>
                      <a:pt x="2522" y="0"/>
                    </a:lnTo>
                    <a:lnTo>
                      <a:pt x="2498" y="18"/>
                    </a:lnTo>
                    <a:lnTo>
                      <a:pt x="2310" y="137"/>
                    </a:lnTo>
                    <a:lnTo>
                      <a:pt x="2119" y="248"/>
                    </a:lnTo>
                    <a:lnTo>
                      <a:pt x="1877" y="378"/>
                    </a:lnTo>
                    <a:lnTo>
                      <a:pt x="1593" y="512"/>
                    </a:lnTo>
                    <a:lnTo>
                      <a:pt x="1273" y="644"/>
                    </a:lnTo>
                    <a:lnTo>
                      <a:pt x="1015" y="733"/>
                    </a:lnTo>
                    <a:lnTo>
                      <a:pt x="835" y="787"/>
                    </a:lnTo>
                    <a:lnTo>
                      <a:pt x="745" y="811"/>
                    </a:lnTo>
                    <a:lnTo>
                      <a:pt x="677" y="830"/>
                    </a:lnTo>
                    <a:lnTo>
                      <a:pt x="556" y="879"/>
                    </a:lnTo>
                    <a:lnTo>
                      <a:pt x="449" y="942"/>
                    </a:lnTo>
                    <a:lnTo>
                      <a:pt x="357" y="1016"/>
                    </a:lnTo>
                    <a:lnTo>
                      <a:pt x="278" y="1099"/>
                    </a:lnTo>
                    <a:lnTo>
                      <a:pt x="210" y="1191"/>
                    </a:lnTo>
                    <a:lnTo>
                      <a:pt x="154" y="1291"/>
                    </a:lnTo>
                    <a:lnTo>
                      <a:pt x="109" y="1394"/>
                    </a:lnTo>
                    <a:lnTo>
                      <a:pt x="73" y="1502"/>
                    </a:lnTo>
                    <a:lnTo>
                      <a:pt x="45" y="1612"/>
                    </a:lnTo>
                    <a:lnTo>
                      <a:pt x="16" y="1776"/>
                    </a:lnTo>
                    <a:lnTo>
                      <a:pt x="0" y="1986"/>
                    </a:lnTo>
                    <a:lnTo>
                      <a:pt x="1" y="2176"/>
                    </a:lnTo>
                    <a:lnTo>
                      <a:pt x="7" y="2258"/>
                    </a:lnTo>
                    <a:lnTo>
                      <a:pt x="12" y="2329"/>
                    </a:lnTo>
                    <a:lnTo>
                      <a:pt x="46" y="2706"/>
                    </a:lnTo>
                    <a:lnTo>
                      <a:pt x="75" y="2971"/>
                    </a:lnTo>
                    <a:lnTo>
                      <a:pt x="91" y="3075"/>
                    </a:lnTo>
                    <a:lnTo>
                      <a:pt x="135" y="3104"/>
                    </a:lnTo>
                    <a:lnTo>
                      <a:pt x="491" y="3288"/>
                    </a:lnTo>
                    <a:lnTo>
                      <a:pt x="766" y="3409"/>
                    </a:lnTo>
                    <a:lnTo>
                      <a:pt x="984" y="3496"/>
                    </a:lnTo>
                    <a:lnTo>
                      <a:pt x="1230" y="3582"/>
                    </a:lnTo>
                    <a:lnTo>
                      <a:pt x="1504" y="3668"/>
                    </a:lnTo>
                    <a:lnTo>
                      <a:pt x="1805" y="3749"/>
                    </a:lnTo>
                    <a:lnTo>
                      <a:pt x="2132" y="3824"/>
                    </a:lnTo>
                    <a:lnTo>
                      <a:pt x="2485" y="3890"/>
                    </a:lnTo>
                    <a:lnTo>
                      <a:pt x="2862" y="3943"/>
                    </a:lnTo>
                    <a:lnTo>
                      <a:pt x="3265" y="3981"/>
                    </a:lnTo>
                    <a:lnTo>
                      <a:pt x="3690" y="4003"/>
                    </a:lnTo>
                    <a:lnTo>
                      <a:pt x="3913" y="4004"/>
                    </a:lnTo>
                    <a:lnTo>
                      <a:pt x="4135" y="4003"/>
                    </a:lnTo>
                    <a:lnTo>
                      <a:pt x="4562" y="3982"/>
                    </a:lnTo>
                    <a:lnTo>
                      <a:pt x="4963" y="3943"/>
                    </a:lnTo>
                    <a:lnTo>
                      <a:pt x="5341" y="3890"/>
                    </a:lnTo>
                    <a:lnTo>
                      <a:pt x="5694" y="3825"/>
                    </a:lnTo>
                    <a:lnTo>
                      <a:pt x="6021" y="3750"/>
                    </a:lnTo>
                    <a:lnTo>
                      <a:pt x="6322" y="3668"/>
                    </a:lnTo>
                    <a:lnTo>
                      <a:pt x="6595" y="3583"/>
                    </a:lnTo>
                    <a:lnTo>
                      <a:pt x="6842" y="3496"/>
                    </a:lnTo>
                    <a:lnTo>
                      <a:pt x="7059" y="3411"/>
                    </a:lnTo>
                    <a:lnTo>
                      <a:pt x="7336" y="3288"/>
                    </a:lnTo>
                    <a:lnTo>
                      <a:pt x="7690" y="3104"/>
                    </a:lnTo>
                    <a:lnTo>
                      <a:pt x="7735" y="3075"/>
                    </a:lnTo>
                    <a:lnTo>
                      <a:pt x="7751" y="2971"/>
                    </a:lnTo>
                    <a:lnTo>
                      <a:pt x="7781" y="2706"/>
                    </a:lnTo>
                    <a:lnTo>
                      <a:pt x="7814" y="2329"/>
                    </a:lnTo>
                    <a:lnTo>
                      <a:pt x="7820" y="2258"/>
                    </a:lnTo>
                    <a:lnTo>
                      <a:pt x="7824" y="2176"/>
                    </a:lnTo>
                    <a:lnTo>
                      <a:pt x="7824" y="1986"/>
                    </a:lnTo>
                    <a:lnTo>
                      <a:pt x="7808" y="1776"/>
                    </a:lnTo>
                    <a:lnTo>
                      <a:pt x="7779" y="1612"/>
                    </a:lnTo>
                    <a:lnTo>
                      <a:pt x="7752" y="1502"/>
                    </a:lnTo>
                    <a:lnTo>
                      <a:pt x="7715" y="1394"/>
                    </a:lnTo>
                    <a:lnTo>
                      <a:pt x="7670" y="1291"/>
                    </a:lnTo>
                    <a:lnTo>
                      <a:pt x="7614" y="1191"/>
                    </a:lnTo>
                    <a:lnTo>
                      <a:pt x="7546" y="1099"/>
                    </a:lnTo>
                    <a:lnTo>
                      <a:pt x="7467" y="1016"/>
                    </a:lnTo>
                    <a:lnTo>
                      <a:pt x="7375" y="942"/>
                    </a:lnTo>
                    <a:lnTo>
                      <a:pt x="7268" y="879"/>
                    </a:lnTo>
                    <a:lnTo>
                      <a:pt x="7147" y="830"/>
                    </a:lnTo>
                    <a:lnTo>
                      <a:pt x="7079" y="8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HE정고딕130" panose="02020603020101020101" pitchFamily="18" charset="-127"/>
                  <a:ea typeface="THE정고딕130" panose="02020603020101020101" pitchFamily="18" charset="-127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BCB0E9E3-FAB5-4E31-83EE-08A0FE55BB4A}"/>
                </a:ext>
              </a:extLst>
            </p:cNvPr>
            <p:cNvSpPr txBox="1"/>
            <p:nvPr/>
          </p:nvSpPr>
          <p:spPr>
            <a:xfrm>
              <a:off x="5295265" y="3001010"/>
              <a:ext cx="2863215" cy="5232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latin typeface="+mj-ea"/>
                  <a:ea typeface="+mj-ea"/>
                </a:rPr>
                <a:t>관리자 화면 설계</a:t>
              </a:r>
              <a:endParaRPr lang="en-US" altLang="ko-KR" sz="28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xmlns:p14="http://schemas.microsoft.com/office/powerpoint/2010/main" id="{7ECB7D10-25B9-4B0C-BC35-F3691BCADA66}"/>
              </a:ext>
            </a:extLst>
          </p:cNvPr>
          <p:cNvGrpSpPr/>
          <p:nvPr/>
        </p:nvGrpSpPr>
        <p:grpSpPr>
          <a:xfrm>
            <a:off x="3956050" y="2698115"/>
            <a:ext cx="1129665" cy="1129665"/>
            <a:chOff x="3956050" y="2698115"/>
            <a:chExt cx="1129665" cy="1129665"/>
          </a:xfrm>
        </p:grpSpPr>
        <p:sp>
          <p:nvSpPr>
            <p:cNvPr id="12" name="타원 11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65F04E17-B82B-4736-B34F-8E70F58D840C}"/>
                </a:ext>
              </a:extLst>
            </p:cNvPr>
            <p:cNvSpPr/>
            <p:nvPr/>
          </p:nvSpPr>
          <p:spPr>
            <a:xfrm>
              <a:off x="3956050" y="2698115"/>
              <a:ext cx="1129665" cy="11296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30" panose="02020603020101020101" pitchFamily="18" charset="-127"/>
                <a:ea typeface="THE정고딕130" panose="02020603020101020101" pitchFamily="18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xmlns:p14="http://schemas.microsoft.com/office/powerpoint/2010/main" id="{BF8E262A-4CEA-4EC7-9C61-DD85FD68F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72"/>
            <a:stretch/>
          </p:blipFill>
          <p:spPr>
            <a:xfrm>
              <a:off x="4100830" y="2905125"/>
              <a:ext cx="840740" cy="7156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209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2020550" y="2433320"/>
            <a:ext cx="2345055" cy="13639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3635990" y="4617085"/>
            <a:ext cx="1014095" cy="13639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0" y="-11430"/>
            <a:ext cx="12192000" cy="6508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THE정고딕130"/>
              <a:ea typeface="THE정고딕13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5925" y="-64770"/>
            <a:ext cx="4175125" cy="738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bg1"/>
                </a:solidFill>
                <a:latin typeface="THE정고딕150"/>
                <a:ea typeface="THE정고딕150"/>
              </a:rPr>
              <a:t>화면 구조도 </a:t>
            </a:r>
            <a:r>
              <a:rPr lang="en-US" altLang="ko-KR" sz="2800">
                <a:solidFill>
                  <a:schemeClr val="bg1"/>
                </a:solidFill>
                <a:latin typeface="THE정고딕150"/>
                <a:ea typeface="THE정고딕150"/>
              </a:rPr>
              <a:t>- </a:t>
            </a:r>
            <a:r>
              <a:rPr lang="ko-KR" altLang="en-US" sz="2800">
                <a:solidFill>
                  <a:schemeClr val="bg1"/>
                </a:solidFill>
                <a:latin typeface="THE정고딕150"/>
                <a:ea typeface="THE정고딕150"/>
              </a:rPr>
              <a:t>관리자</a:t>
            </a:r>
            <a:r>
              <a:rPr lang="ko-KR" altLang="en-US" sz="1400">
                <a:solidFill>
                  <a:schemeClr val="bg1"/>
                </a:solidFill>
                <a:latin typeface="THE정고딕150"/>
                <a:ea typeface="THE정고딕150"/>
              </a:rPr>
              <a:t> 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914775" y="3459480"/>
            <a:ext cx="1276350" cy="523875"/>
          </a:xfrm>
          <a:prstGeom prst="roundRect">
            <a:avLst>
              <a:gd name="adj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관리자 메인</a:t>
            </a:r>
          </a:p>
        </p:txBody>
      </p:sp>
      <p:cxnSp>
        <p:nvCxnSpPr>
          <p:cNvPr id="53" name="직선 연결선 52"/>
          <p:cNvCxnSpPr>
            <a:endCxn id="25" idx="3"/>
          </p:cNvCxnSpPr>
          <p:nvPr/>
        </p:nvCxnSpPr>
        <p:spPr>
          <a:xfrm flipH="1">
            <a:off x="5191125" y="3721100"/>
            <a:ext cx="45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5648325" y="3459480"/>
            <a:ext cx="1276350" cy="523875"/>
          </a:xfrm>
          <a:prstGeom prst="roundRect">
            <a:avLst>
              <a:gd name="adj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회원 관리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648325" y="4354830"/>
            <a:ext cx="1276350" cy="523875"/>
          </a:xfrm>
          <a:prstGeom prst="roundRect">
            <a:avLst>
              <a:gd name="adj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게시글 관리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676900" y="2515235"/>
            <a:ext cx="1276350" cy="523875"/>
          </a:xfrm>
          <a:prstGeom prst="roundRect">
            <a:avLst>
              <a:gd name="adj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통계 페이지</a:t>
            </a:r>
            <a:endParaRPr lang="en-US" altLang="ko-KR" sz="1200">
              <a:solidFill>
                <a:schemeClr val="bg1"/>
              </a:solidFill>
            </a:endParaRPr>
          </a:p>
        </p:txBody>
      </p:sp>
      <p:cxnSp>
        <p:nvCxnSpPr>
          <p:cNvPr id="59" name="직선 연결선 52"/>
          <p:cNvCxnSpPr>
            <a:stCxn id="58" idx="1"/>
            <a:endCxn id="25" idx="3"/>
          </p:cNvCxnSpPr>
          <p:nvPr/>
        </p:nvCxnSpPr>
        <p:spPr>
          <a:xfrm rot="5400000">
            <a:off x="4961890" y="3006090"/>
            <a:ext cx="944245" cy="485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2"/>
          <p:cNvCxnSpPr>
            <a:stCxn id="56" idx="1"/>
            <a:endCxn id="25" idx="3"/>
          </p:cNvCxnSpPr>
          <p:nvPr/>
        </p:nvCxnSpPr>
        <p:spPr>
          <a:xfrm rot="16200000" flipV="1">
            <a:off x="4972050" y="3940175"/>
            <a:ext cx="89535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1625" y="1628140"/>
            <a:ext cx="5727065" cy="44958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2800"/>
              <a:t>관리자 페이지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>
          <a:xfrm>
            <a:off x="3186430" y="0"/>
            <a:ext cx="3931920" cy="650875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/>
              <a:t>관리자 메인</a:t>
            </a:r>
            <a:r>
              <a:rPr lang="en-US" altLang="ko-KR"/>
              <a:t>-</a:t>
            </a:r>
            <a:r>
              <a:rPr lang="ko-KR" altLang="en-US"/>
              <a:t>로그인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748250" y="1528109"/>
          <a:ext cx="3138949" cy="4452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/>
                <a:gridCol w="2596550"/>
              </a:tblGrid>
              <a:tr h="6163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/>
                        <a:t>No</a:t>
                      </a:r>
                      <a:endParaRPr lang="ko-KR" altLang="en-US" b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>
                          <a:latin typeface="THE정고딕130"/>
                          <a:ea typeface="THE정고딕130"/>
                        </a:rPr>
                        <a:t>Description</a:t>
                      </a:r>
                      <a:endParaRPr lang="ko-KR" altLang="en-US" b="0">
                        <a:latin typeface="THE정고딕130"/>
                        <a:ea typeface="THE정고딕130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아이디 입력필드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비밀번호 입력필드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타원 7"/>
          <p:cNvSpPr/>
          <p:nvPr/>
        </p:nvSpPr>
        <p:spPr>
          <a:xfrm>
            <a:off x="5562600" y="355981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1" name="타원 5"/>
          <p:cNvSpPr/>
          <p:nvPr/>
        </p:nvSpPr>
        <p:spPr>
          <a:xfrm>
            <a:off x="5547995" y="29825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9700" y="1404620"/>
            <a:ext cx="6229350" cy="485775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2800"/>
              <a:t>관리자 페이지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>
          <a:xfrm>
            <a:off x="3186430" y="0"/>
            <a:ext cx="3931920" cy="650875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/>
              <a:t>관리자</a:t>
            </a:r>
            <a:r>
              <a:rPr lang="en-US" altLang="ko-KR"/>
              <a:t>-</a:t>
            </a:r>
            <a:r>
              <a:rPr lang="ko-KR" altLang="en-US"/>
              <a:t>회원관리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736344" y="1123296"/>
          <a:ext cx="3144628" cy="5359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/>
                <a:gridCol w="2602229"/>
              </a:tblGrid>
              <a:tr h="6163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/>
                        <a:t>No</a:t>
                      </a:r>
                      <a:endParaRPr lang="ko-KR" altLang="en-US" b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>
                          <a:latin typeface="THE정고딕130"/>
                          <a:ea typeface="THE정고딕130"/>
                        </a:rPr>
                        <a:t>Description</a:t>
                      </a:r>
                      <a:endParaRPr lang="ko-KR" altLang="en-US" b="0">
                        <a:latin typeface="THE정고딕130"/>
                        <a:ea typeface="THE정고딕130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</a:tr>
              <a:tr h="9486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사업자가 등록 요청한 알림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486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최근 등록된 게시글 알림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486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회원 </a:t>
                      </a:r>
                      <a:r>
                        <a:rPr lang="en-US" altLang="ko-KR" sz="1400">
                          <a:latin typeface="+mn-lt"/>
                        </a:rPr>
                        <a:t>/</a:t>
                      </a:r>
                      <a:r>
                        <a:rPr lang="ko-KR" altLang="en-US" sz="1400">
                          <a:latin typeface="+mn-lt"/>
                        </a:rPr>
                        <a:t> 사업자 </a:t>
                      </a:r>
                      <a:r>
                        <a:rPr lang="en-US" altLang="ko-KR" sz="1400">
                          <a:latin typeface="+mn-lt"/>
                        </a:rPr>
                        <a:t>/</a:t>
                      </a:r>
                      <a:r>
                        <a:rPr lang="ko-KR" altLang="en-US" sz="1400">
                          <a:latin typeface="+mn-lt"/>
                        </a:rPr>
                        <a:t> 사업자 요청 으로 분류하여 정보 출력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486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>
                          <a:latin typeface="+mn-lt"/>
                        </a:rPr>
                        <a:t>1</a:t>
                      </a:r>
                      <a:r>
                        <a:rPr lang="ko-KR" altLang="en-US" sz="1400">
                          <a:latin typeface="+mn-lt"/>
                        </a:rPr>
                        <a:t>번과 같음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486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승인 버튼을 통해 사업자가 등록한 헬스장이 회원에게 보여 지도록 함 </a:t>
                      </a:r>
                      <a:r>
                        <a:rPr lang="en-US" altLang="ko-KR" sz="1400">
                          <a:latin typeface="+mn-lt"/>
                        </a:rPr>
                        <a:t>-</a:t>
                      </a:r>
                      <a:r>
                        <a:rPr lang="ko-KR" altLang="en-US" sz="1400">
                          <a:latin typeface="+mn-lt"/>
                        </a:rPr>
                        <a:t> 관리자를 통한 검증 과정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타원 5"/>
          <p:cNvSpPr/>
          <p:nvPr/>
        </p:nvSpPr>
        <p:spPr>
          <a:xfrm>
            <a:off x="5936615" y="122682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2" name="타원 7"/>
          <p:cNvSpPr/>
          <p:nvPr/>
        </p:nvSpPr>
        <p:spPr>
          <a:xfrm>
            <a:off x="6907530" y="123126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3" name="타원 8"/>
          <p:cNvSpPr/>
          <p:nvPr/>
        </p:nvSpPr>
        <p:spPr>
          <a:xfrm>
            <a:off x="2395220" y="212217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5" name="타원 10"/>
          <p:cNvSpPr/>
          <p:nvPr/>
        </p:nvSpPr>
        <p:spPr>
          <a:xfrm>
            <a:off x="6898640" y="518414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5</a:t>
            </a:r>
          </a:p>
        </p:txBody>
      </p:sp>
      <p:sp>
        <p:nvSpPr>
          <p:cNvPr id="20" name="타원 5"/>
          <p:cNvSpPr/>
          <p:nvPr/>
        </p:nvSpPr>
        <p:spPr>
          <a:xfrm>
            <a:off x="2600325" y="451040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84655" y="1229360"/>
            <a:ext cx="5596890" cy="52324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2800"/>
              <a:t>관리자 페이지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>
          <a:xfrm>
            <a:off x="3186430" y="0"/>
            <a:ext cx="3931920" cy="650875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/>
              <a:t>관리자</a:t>
            </a:r>
            <a:r>
              <a:rPr lang="en-US" altLang="ko-KR"/>
              <a:t>-</a:t>
            </a:r>
            <a:r>
              <a:rPr lang="ko-KR" altLang="en-US"/>
              <a:t>게시글관리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748250" y="1528109"/>
          <a:ext cx="3138949" cy="458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/>
                <a:gridCol w="2596550"/>
              </a:tblGrid>
              <a:tr h="6163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/>
                        <a:t>No</a:t>
                      </a:r>
                      <a:endParaRPr lang="ko-KR" altLang="en-US" b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>
                          <a:latin typeface="THE정고딕130"/>
                          <a:ea typeface="THE정고딕130"/>
                        </a:rPr>
                        <a:t>Description</a:t>
                      </a:r>
                      <a:endParaRPr lang="ko-KR" altLang="en-US" b="0">
                        <a:latin typeface="THE정고딕130"/>
                        <a:ea typeface="THE정고딕130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</a:tr>
              <a:tr h="7934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전제 게시글 수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934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아이디를 이용한 해당 작성자가 등록한 모든 게시글 검색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934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게시글 상세 페이지로 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934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신고 횟수 </a:t>
                      </a:r>
                      <a:r>
                        <a:rPr lang="en-US" altLang="ko-KR" sz="1400">
                          <a:latin typeface="+mn-lt"/>
                        </a:rPr>
                        <a:t>3</a:t>
                      </a:r>
                      <a:r>
                        <a:rPr lang="ko-KR" altLang="en-US" sz="1400">
                          <a:latin typeface="+mn-lt"/>
                        </a:rPr>
                        <a:t>회 이상 누적시 삭제 버튼 활성화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934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타원 5"/>
          <p:cNvSpPr/>
          <p:nvPr/>
        </p:nvSpPr>
        <p:spPr>
          <a:xfrm>
            <a:off x="6793865" y="151257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2" name="타원 7"/>
          <p:cNvSpPr/>
          <p:nvPr/>
        </p:nvSpPr>
        <p:spPr>
          <a:xfrm>
            <a:off x="6793865" y="18268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3" name="타원 8"/>
          <p:cNvSpPr/>
          <p:nvPr/>
        </p:nvSpPr>
        <p:spPr>
          <a:xfrm>
            <a:off x="3716655" y="23602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4" name="타원 9"/>
          <p:cNvSpPr/>
          <p:nvPr/>
        </p:nvSpPr>
        <p:spPr>
          <a:xfrm>
            <a:off x="6650990" y="25888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ko-KR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81810" y="813435"/>
            <a:ext cx="4883150" cy="577469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50190" y="0"/>
            <a:ext cx="3373755" cy="650875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2800"/>
              <a:t>관리자 페이지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>
          <a:xfrm>
            <a:off x="3186430" y="0"/>
            <a:ext cx="3931920" cy="650875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/>
              <a:t>관리자</a:t>
            </a:r>
            <a:r>
              <a:rPr lang="en-US" altLang="ko-KR"/>
              <a:t>-</a:t>
            </a:r>
            <a:r>
              <a:rPr lang="ko-KR" altLang="en-US"/>
              <a:t>통계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748250" y="1528109"/>
          <a:ext cx="3138949" cy="4452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/>
                <a:gridCol w="2596550"/>
              </a:tblGrid>
              <a:tr h="6163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/>
                        <a:t>No</a:t>
                      </a:r>
                      <a:endParaRPr lang="ko-KR" altLang="en-US" b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>
                          <a:latin typeface="THE정고딕130"/>
                          <a:ea typeface="THE정고딕130"/>
                        </a:rPr>
                        <a:t>Description</a:t>
                      </a:r>
                      <a:endParaRPr lang="ko-KR" altLang="en-US" b="0">
                        <a:latin typeface="THE정고딕130"/>
                        <a:ea typeface="THE정고딕130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일일방문자수 통계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영역별 조회수 통계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지역별 헬스장 통계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지역별 공공체육시설 통계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타원 5"/>
          <p:cNvSpPr/>
          <p:nvPr/>
        </p:nvSpPr>
        <p:spPr>
          <a:xfrm>
            <a:off x="2642235" y="9886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7" name="타원 7"/>
          <p:cNvSpPr/>
          <p:nvPr/>
        </p:nvSpPr>
        <p:spPr>
          <a:xfrm>
            <a:off x="2633345" y="210058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8" name="타원 8"/>
          <p:cNvSpPr/>
          <p:nvPr/>
        </p:nvSpPr>
        <p:spPr>
          <a:xfrm>
            <a:off x="2633345" y="342900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9" name="타원 5"/>
          <p:cNvSpPr/>
          <p:nvPr/>
        </p:nvSpPr>
        <p:spPr>
          <a:xfrm>
            <a:off x="2850515" y="493903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2020550" y="2433320"/>
            <a:ext cx="2345055" cy="13639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cxnSpLocks/>
          </p:cNvCxnSpPr>
          <p:nvPr/>
        </p:nvCxnSpPr>
        <p:spPr>
          <a:xfrm>
            <a:off x="13635990" y="4617085"/>
            <a:ext cx="1014095" cy="136398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왼쪽 대괄호 39"/>
          <p:cNvSpPr/>
          <p:nvPr/>
        </p:nvSpPr>
        <p:spPr>
          <a:xfrm rot="1424790">
            <a:off x="5800725" y="4742180"/>
            <a:ext cx="117475" cy="239395"/>
          </a:xfrm>
          <a:prstGeom prst="leftBracket">
            <a:avLst>
              <a:gd name="adj" fmla="val 10195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cxnSp>
        <p:nvCxnSpPr>
          <p:cNvPr id="43" name="직선 연결선 42"/>
          <p:cNvCxnSpPr>
            <a:cxnSpLocks/>
            <a:endCxn id="47" idx="0"/>
          </p:cNvCxnSpPr>
          <p:nvPr/>
        </p:nvCxnSpPr>
        <p:spPr>
          <a:xfrm flipH="1">
            <a:off x="6287135" y="3072765"/>
            <a:ext cx="263525" cy="8305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왼쪽 대괄호 46"/>
          <p:cNvSpPr/>
          <p:nvPr/>
        </p:nvSpPr>
        <p:spPr>
          <a:xfrm rot="1424790">
            <a:off x="6126480" y="3869690"/>
            <a:ext cx="117475" cy="239395"/>
          </a:xfrm>
          <a:prstGeom prst="leftBracket">
            <a:avLst>
              <a:gd name="adj" fmla="val 10195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cxnSp>
        <p:nvCxnSpPr>
          <p:cNvPr id="49" name="직선 연결선 48"/>
          <p:cNvCxnSpPr>
            <a:stCxn id="40" idx="0"/>
            <a:endCxn id="47" idx="2"/>
          </p:cNvCxnSpPr>
          <p:nvPr/>
        </p:nvCxnSpPr>
        <p:spPr>
          <a:xfrm flipV="1">
            <a:off x="5961380" y="4123055"/>
            <a:ext cx="229870" cy="6534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="" xmlns:a16="http://schemas.microsoft.com/office/drawing/2014/main" xmlns:p14="http://schemas.microsoft.com/office/powerpoint/2010/main" id="{BF2F7B8F-12C7-49F1-93BF-F328443BB2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" y="1785620"/>
            <a:ext cx="8282305" cy="414147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xmlns:p14="http://schemas.microsoft.com/office/powerpoint/2010/main" id="{1E9BAF3A-BBD6-4111-B053-3C5882097A4F}"/>
              </a:ext>
            </a:extLst>
          </p:cNvPr>
          <p:cNvSpPr/>
          <p:nvPr/>
        </p:nvSpPr>
        <p:spPr>
          <a:xfrm>
            <a:off x="0" y="-11430"/>
            <a:ext cx="12192000" cy="650875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xmlns:p14="http://schemas.microsoft.com/office/powerpoint/2010/main" id="{9179242E-EC74-4CD0-B793-9CFC06FB2FE0}"/>
              </a:ext>
            </a:extLst>
          </p:cNvPr>
          <p:cNvSpPr/>
          <p:nvPr/>
        </p:nvSpPr>
        <p:spPr>
          <a:xfrm>
            <a:off x="415925" y="-64770"/>
            <a:ext cx="1731645" cy="664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Main</a:t>
            </a:r>
            <a:r>
              <a:rPr lang="ko-KR" altLang="en-US" sz="280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 </a:t>
            </a:r>
            <a:r>
              <a:rPr lang="en-US" altLang="ko-KR" sz="280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UI</a:t>
            </a:r>
            <a:r>
              <a:rPr lang="ko-KR" altLang="en-US" sz="140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xmlns:p14="http://schemas.microsoft.com/office/powerpoint/2010/main" id="{A1D3B041-B40B-448A-8B74-6197AA6A85FC}"/>
              </a:ext>
            </a:extLst>
          </p:cNvPr>
          <p:cNvSpPr/>
          <p:nvPr/>
        </p:nvSpPr>
        <p:spPr>
          <a:xfrm>
            <a:off x="2777490" y="97155"/>
            <a:ext cx="482600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rPr>
              <a:t>웹사이트 첫 화면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rPr>
              <a:t>로그인 전 </a:t>
            </a:r>
            <a:endParaRPr lang="en-US" altLang="ko-KR" sz="1000" dirty="0">
              <a:solidFill>
                <a:schemeClr val="bg1">
                  <a:lumMod val="85000"/>
                </a:schemeClr>
              </a:solidFill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C6B47BC2-2DC6-41C3-91F6-0A4113364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211516"/>
              </p:ext>
            </p:extLst>
          </p:nvPr>
        </p:nvGraphicFramePr>
        <p:xfrm>
          <a:off x="8748250" y="1790425"/>
          <a:ext cx="3138949" cy="4166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354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634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사이트를 소개하는 문구와 이미지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367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운동법 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367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운동시설찾기 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27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커뮤니티 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634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5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로그인 </a:t>
                      </a:r>
                      <a:r>
                        <a:rPr lang="en-US" altLang="ko-KR" sz="1600">
                          <a:latin typeface="+mn-lt"/>
                        </a:rPr>
                        <a:t>modal</a:t>
                      </a:r>
                      <a:r>
                        <a:rPr lang="ko-KR" altLang="en-US" sz="1600">
                          <a:latin typeface="+mn-lt"/>
                        </a:rPr>
                        <a:t>창으로 전환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63460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63460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sp>
        <p:nvSpPr>
          <p:cNvPr id="27" name="타원 26">
            <a:extLst>
              <a:ext uri="{FF2B5EF4-FFF2-40B4-BE49-F238E27FC236}">
                <a16:creationId xmlns="" xmlns:a16="http://schemas.microsoft.com/office/drawing/2014/main" xmlns:p14="http://schemas.microsoft.com/office/powerpoint/2010/main" id="{4A3614B7-350F-42A7-9FE9-79A4A917C622}"/>
              </a:ext>
            </a:extLst>
          </p:cNvPr>
          <p:cNvSpPr/>
          <p:nvPr/>
        </p:nvSpPr>
        <p:spPr>
          <a:xfrm>
            <a:off x="3845560" y="356552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xmlns:p14="http://schemas.microsoft.com/office/powerpoint/2010/main" id="{025ABDDC-5D1D-4501-88D6-7E72F707028E}"/>
              </a:ext>
            </a:extLst>
          </p:cNvPr>
          <p:cNvSpPr/>
          <p:nvPr/>
        </p:nvSpPr>
        <p:spPr>
          <a:xfrm>
            <a:off x="5031105" y="197358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="" xmlns:a16="http://schemas.microsoft.com/office/drawing/2014/main" xmlns:p14="http://schemas.microsoft.com/office/powerpoint/2010/main" id="{D42CD51F-B69B-4675-8E0A-D96DEA06AACA}"/>
              </a:ext>
            </a:extLst>
          </p:cNvPr>
          <p:cNvSpPr/>
          <p:nvPr/>
        </p:nvSpPr>
        <p:spPr>
          <a:xfrm>
            <a:off x="5756910" y="196786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="" xmlns:a16="http://schemas.microsoft.com/office/drawing/2014/main" xmlns:p14="http://schemas.microsoft.com/office/powerpoint/2010/main" id="{C7E471B3-DF39-47FD-9B42-76D1BFC4B292}"/>
              </a:ext>
            </a:extLst>
          </p:cNvPr>
          <p:cNvSpPr/>
          <p:nvPr/>
        </p:nvSpPr>
        <p:spPr>
          <a:xfrm>
            <a:off x="6573520" y="199961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xmlns:p14="http://schemas.microsoft.com/office/powerpoint/2010/main" id="{FFA4C8D0-CA27-4636-912E-0878F805A953}"/>
              </a:ext>
            </a:extLst>
          </p:cNvPr>
          <p:cNvSpPr/>
          <p:nvPr/>
        </p:nvSpPr>
        <p:spPr>
          <a:xfrm>
            <a:off x="7390130" y="199961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76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1774190" cy="549910"/>
          </a:xfrm>
        </p:spPr>
        <p:txBody>
          <a:bodyPr/>
          <a:lstStyle/>
          <a:p>
            <a:r>
              <a:rPr lang="en-US" altLang="ko-KR"/>
              <a:t>MainUI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751455" y="127635"/>
            <a:ext cx="3932555" cy="39560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/>
              <a:t>웹사이트 첫 화면</a:t>
            </a:r>
            <a:r>
              <a:rPr lang="en-US" altLang="ko-KR"/>
              <a:t>- </a:t>
            </a:r>
            <a:r>
              <a:rPr lang="ko-KR" altLang="en-US"/>
              <a:t>로그인 전</a:t>
            </a:r>
            <a:r>
              <a:rPr lang="en-US" altLang="ko-KR"/>
              <a:t>- </a:t>
            </a:r>
            <a:r>
              <a:rPr lang="ko-KR" altLang="en-US"/>
              <a:t>스크롤 후</a:t>
            </a:r>
            <a:endParaRPr lang="en-US" altLang="ko-KR" sz="1000"/>
          </a:p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57615"/>
              </p:ext>
            </p:extLst>
          </p:nvPr>
        </p:nvGraphicFramePr>
        <p:xfrm>
          <a:off x="8769927" y="1790425"/>
          <a:ext cx="3117272" cy="4138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023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404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70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키와 몸무게</a:t>
                      </a:r>
                      <a:r>
                        <a:rPr lang="en-US" altLang="ko-KR" sz="1600">
                          <a:latin typeface="+mn-lt"/>
                        </a:rPr>
                        <a:t>, </a:t>
                      </a:r>
                      <a:r>
                        <a:rPr lang="ko-KR" altLang="en-US" sz="1600">
                          <a:latin typeface="+mn-lt"/>
                        </a:rPr>
                        <a:t>성별을 입력필드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406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+mn-lt"/>
                        </a:rPr>
                        <a:t>1</a:t>
                      </a:r>
                      <a:r>
                        <a:rPr lang="ko-KR" altLang="en-US" sz="1600">
                          <a:latin typeface="+mn-lt"/>
                        </a:rPr>
                        <a:t>에서 입력한 결과 출력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640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운동시설찾기</a:t>
                      </a:r>
                      <a:r>
                        <a:rPr lang="en-US" altLang="ko-KR" sz="1600">
                          <a:latin typeface="+mn-lt"/>
                        </a:rPr>
                        <a:t>-</a:t>
                      </a:r>
                      <a:r>
                        <a:rPr lang="ko-KR" altLang="en-US" sz="1600">
                          <a:latin typeface="+mn-lt"/>
                        </a:rPr>
                        <a:t>입력한 위치의 결과 화면으로 전환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82851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701497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70149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="" xmlns:a16="http://schemas.microsoft.com/office/drawing/2014/main" xmlns:p14="http://schemas.microsoft.com/office/powerpoint/2010/main" id="{3EC69C35-01DA-4D13-B407-893E5E8D9D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15" y="1790700"/>
            <a:ext cx="8160385" cy="413829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="" xmlns:a16="http://schemas.microsoft.com/office/drawing/2014/main" xmlns:p14="http://schemas.microsoft.com/office/powerpoint/2010/main" id="{1BA5A67F-CAEE-4BDB-859E-9173F03C9D37}"/>
              </a:ext>
            </a:extLst>
          </p:cNvPr>
          <p:cNvSpPr/>
          <p:nvPr/>
        </p:nvSpPr>
        <p:spPr>
          <a:xfrm>
            <a:off x="1260475" y="225171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xmlns:p14="http://schemas.microsoft.com/office/powerpoint/2010/main" id="{9A8B6BA7-54AF-413B-BAEA-F6FAC2DAAC94}"/>
              </a:ext>
            </a:extLst>
          </p:cNvPr>
          <p:cNvSpPr/>
          <p:nvPr/>
        </p:nvSpPr>
        <p:spPr>
          <a:xfrm>
            <a:off x="5231765" y="179324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xmlns:p14="http://schemas.microsoft.com/office/powerpoint/2010/main" id="{DABAB76A-A76C-4F53-895A-1E5AB05B6DAE}"/>
              </a:ext>
            </a:extLst>
          </p:cNvPr>
          <p:cNvSpPr/>
          <p:nvPr/>
        </p:nvSpPr>
        <p:spPr>
          <a:xfrm>
            <a:off x="5988685" y="460946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3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465705" cy="549275"/>
          </a:xfrm>
        </p:spPr>
        <p:txBody>
          <a:bodyPr>
            <a:normAutofit/>
          </a:bodyPr>
          <a:lstStyle/>
          <a:p>
            <a:r>
              <a:rPr lang="ko-KR" altLang="en-US" dirty="0"/>
              <a:t>로그인화면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220616"/>
              </p:ext>
            </p:extLst>
          </p:nvPr>
        </p:nvGraphicFramePr>
        <p:xfrm>
          <a:off x="8756073" y="1790426"/>
          <a:ext cx="3131126" cy="419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77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5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아이디 입력필드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비밀번호 입력필드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클릭 시 로그인진행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회원가입 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62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5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아이디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비밀번호 찾기 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38574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743794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="" xmlns:a16="http://schemas.microsoft.com/office/drawing/2014/main" xmlns:p14="http://schemas.microsoft.com/office/powerpoint/2010/main" id="{03A847FF-BE83-4F53-B437-F766562721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1790700"/>
            <a:ext cx="8333740" cy="416687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51E63695-CBA3-4707-92EB-B286345A549B}"/>
              </a:ext>
            </a:extLst>
          </p:cNvPr>
          <p:cNvSpPr/>
          <p:nvPr/>
        </p:nvSpPr>
        <p:spPr>
          <a:xfrm>
            <a:off x="4958080" y="408051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xmlns:p14="http://schemas.microsoft.com/office/powerpoint/2010/main" id="{11F0DA15-D6EC-4E34-AF78-7985713228E6}"/>
              </a:ext>
            </a:extLst>
          </p:cNvPr>
          <p:cNvSpPr/>
          <p:nvPr/>
        </p:nvSpPr>
        <p:spPr>
          <a:xfrm>
            <a:off x="4957445" y="437451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xmlns:p14="http://schemas.microsoft.com/office/powerpoint/2010/main" id="{875E9757-8DBC-43DD-A1A5-8DDFB282B1F0}"/>
              </a:ext>
            </a:extLst>
          </p:cNvPr>
          <p:cNvSpPr/>
          <p:nvPr/>
        </p:nvSpPr>
        <p:spPr>
          <a:xfrm>
            <a:off x="4957445" y="478345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="" xmlns:a16="http://schemas.microsoft.com/office/drawing/2014/main" xmlns:p14="http://schemas.microsoft.com/office/powerpoint/2010/main" id="{1137C5AC-08B2-46EA-8F5A-ED3F4AB4F915}"/>
              </a:ext>
            </a:extLst>
          </p:cNvPr>
          <p:cNvSpPr/>
          <p:nvPr/>
        </p:nvSpPr>
        <p:spPr>
          <a:xfrm>
            <a:off x="4114800" y="538543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="" xmlns:a16="http://schemas.microsoft.com/office/drawing/2014/main" xmlns:p14="http://schemas.microsoft.com/office/powerpoint/2010/main" id="{7C160FD3-1CD2-46A1-AFE1-344E210719E3}"/>
              </a:ext>
            </a:extLst>
          </p:cNvPr>
          <p:cNvSpPr/>
          <p:nvPr/>
        </p:nvSpPr>
        <p:spPr>
          <a:xfrm>
            <a:off x="5266690" y="51923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2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C:/Users/user1/AppData/Roaming/PolarisOffice/ETemp/4944_9038112/fImage156438454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45" y="1788160"/>
            <a:ext cx="8344535" cy="4173855"/>
          </a:xfrm>
          <a:prstGeom prst="rect">
            <a:avLst/>
          </a:prstGeom>
          <a:noFill/>
        </p:spPr>
      </p:pic>
      <p:sp>
        <p:nvSpPr>
          <p:cNvPr id="4" name="텍스트 개체 틀 3"/>
          <p:cNvSpPr txBox="1">
            <a:spLocks noGrp="1"/>
          </p:cNvSpPr>
          <p:nvPr>
            <p:ph type="title"/>
          </p:nvPr>
        </p:nvSpPr>
        <p:spPr>
          <a:xfrm>
            <a:off x="374015" y="100965"/>
            <a:ext cx="2466340" cy="54991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rgbClr val="FFFFFF"/>
                </a:solidFill>
                <a:latin typeface="THE정고딕150" charset="0"/>
                <a:ea typeface="THE정고딕150" charset="0"/>
              </a:rPr>
              <a:t>로그인화면</a:t>
            </a:r>
            <a:endParaRPr lang="ko-KR" altLang="en-US" sz="3200" b="0" cap="none" dirty="0" smtClean="0">
              <a:solidFill>
                <a:srgbClr val="FFFFFF"/>
              </a:solidFill>
              <a:latin typeface="THE정고딕150" charset="0"/>
              <a:ea typeface="THE정고딕150" charset="0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756015" y="1790700"/>
          <a:ext cx="3131185" cy="41789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940"/>
                <a:gridCol w="2595245"/>
              </a:tblGrid>
              <a:tr h="368300"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rgbClr val="FFFFFF"/>
                          </a:solidFill>
                          <a:latin typeface="THE정고딕130" charset="0"/>
                          <a:ea typeface="THE정고딕130" charset="0"/>
                        </a:rPr>
                        <a:t>No.</a:t>
                      </a:r>
                      <a:endParaRPr lang="ko-KR" altLang="en-US" sz="1800" b="0" kern="1200" cap="none" dirty="0" smtClean="0">
                        <a:solidFill>
                          <a:srgbClr val="FFFFFF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rgbClr val="FFFFFF"/>
                          </a:solidFill>
                          <a:latin typeface="THE정고딕130" charset="0"/>
                          <a:ea typeface="THE정고딕130" charset="0"/>
                        </a:rPr>
                        <a:t>Description</a:t>
                      </a:r>
                      <a:endParaRPr lang="ko-KR" altLang="en-US" sz="1800" b="0" kern="1200" cap="none" dirty="0" smtClean="0">
                        <a:solidFill>
                          <a:srgbClr val="FFFFFF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4242"/>
                    </a:solidFill>
                  </a:tcPr>
                </a:tc>
              </a:tr>
              <a:tr h="4914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rgbClr val="000000"/>
                          </a:solidFill>
                          <a:latin typeface="THE정고딕130" charset="0"/>
                          <a:ea typeface="THE정고딕130" charset="0"/>
                        </a:rPr>
                        <a:t>1</a:t>
                      </a:r>
                      <a:endParaRPr lang="ko-KR" altLang="en-US" sz="1800" b="0" kern="1200" cap="none" dirty="0" smtClean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 smtClean="0">
                          <a:solidFill>
                            <a:srgbClr val="000000"/>
                          </a:solidFill>
                          <a:latin typeface="THE정고딕130" charset="0"/>
                          <a:ea typeface="THE정고딕130" charset="0"/>
                        </a:rPr>
                        <a:t>회원가입 정보 입력 필드</a:t>
                      </a:r>
                      <a:endParaRPr lang="ko-KR" altLang="en-US" sz="1600" b="0" kern="1200" cap="none" dirty="0" smtClean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914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cap="none" dirty="0" smtClean="0">
                          <a:solidFill>
                            <a:srgbClr val="000000"/>
                          </a:solidFill>
                          <a:latin typeface="THE정고딕130" charset="0"/>
                          <a:ea typeface="THE정고딕130" charset="0"/>
                        </a:rPr>
                        <a:t>2</a:t>
                      </a:r>
                      <a:endParaRPr lang="ko-KR" altLang="en-US" sz="1800" b="0" kern="1200" cap="none" dirty="0" smtClean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600" b="0" kern="1200" cap="none" dirty="0" smtClean="0">
                          <a:solidFill>
                            <a:srgbClr val="000000"/>
                          </a:solidFill>
                          <a:latin typeface="THE정고딕130" charset="0"/>
                          <a:ea typeface="THE정고딕130" charset="0"/>
                        </a:rPr>
                        <a:t>사업자 체크 항목</a:t>
                      </a:r>
                      <a:endParaRPr lang="ko-KR" altLang="en-US" sz="1600" b="0" kern="1200" cap="none" dirty="0" smtClean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914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kern="1200" cap="none" dirty="0" smtClean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9149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kern="1200" cap="none" dirty="0" smtClean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6261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600" b="0" kern="1200" cap="none" dirty="0" smtClean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38480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43585">
                <a:tc>
                  <a:txBody>
                    <a:bodyPr/>
                    <a:lstStyle/>
                    <a:p>
                      <a:pPr marL="0" indent="0" algn="ctr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endParaRPr lang="ko-KR" altLang="en-US" sz="1800" b="0" kern="1200" cap="none" dirty="0" smtClean="0">
                        <a:solidFill>
                          <a:srgbClr val="000000"/>
                        </a:solidFill>
                        <a:latin typeface="THE정고딕130" charset="0"/>
                        <a:ea typeface="THE정고딕130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타원 7"/>
          <p:cNvSpPr>
            <a:spLocks/>
          </p:cNvSpPr>
          <p:nvPr/>
        </p:nvSpPr>
        <p:spPr>
          <a:xfrm>
            <a:off x="3011170" y="2410460"/>
            <a:ext cx="319405" cy="29146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FFFF"/>
                </a:solidFill>
                <a:latin typeface="THE정고딕130" charset="0"/>
                <a:ea typeface="THE정고딕130" charset="0"/>
              </a:rPr>
              <a:t>1</a:t>
            </a:r>
            <a:endParaRPr lang="ko-KR" altLang="en-US" sz="1800" b="0" cap="none" dirty="0" smtClean="0">
              <a:solidFill>
                <a:srgbClr val="FFFFFF"/>
              </a:solidFill>
              <a:latin typeface="THE정고딕130" charset="0"/>
              <a:ea typeface="THE정고딕130" charset="0"/>
            </a:endParaRPr>
          </a:p>
        </p:txBody>
      </p:sp>
      <p:sp>
        <p:nvSpPr>
          <p:cNvPr id="9" name="타원 8"/>
          <p:cNvSpPr>
            <a:spLocks/>
          </p:cNvSpPr>
          <p:nvPr/>
        </p:nvSpPr>
        <p:spPr>
          <a:xfrm>
            <a:off x="5189855" y="5270500"/>
            <a:ext cx="319405" cy="29146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FFFFFF"/>
                </a:solidFill>
                <a:latin typeface="THE정고딕130" charset="0"/>
                <a:ea typeface="THE정고딕130" charset="0"/>
              </a:rPr>
              <a:t>2</a:t>
            </a:r>
            <a:endParaRPr lang="ko-KR" altLang="en-US" sz="1800" b="0" cap="none" dirty="0" smtClean="0">
              <a:solidFill>
                <a:srgbClr val="FFFFFF"/>
              </a:solidFill>
              <a:latin typeface="THE정고딕130" charset="0"/>
              <a:ea typeface="THE정고딕13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40" y="1815465"/>
            <a:ext cx="8352790" cy="417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="" xmlns:a16="http://schemas.microsoft.com/office/drawing/2014/main" xmlns:p14="http://schemas.microsoft.com/office/powerpoint/2010/main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15" y="100965"/>
            <a:ext cx="2061845" cy="549275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아이디찾기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xmlns:p14="http://schemas.microsoft.com/office/powerpoint/2010/main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405636"/>
              </p:ext>
            </p:extLst>
          </p:nvPr>
        </p:nvGraphicFramePr>
        <p:xfrm>
          <a:off x="8748250" y="1790425"/>
          <a:ext cx="3138949" cy="4326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="" xmlns:a16="http://schemas.microsoft.com/office/drawing/2014/main" xmlns:p14="http://schemas.microsoft.com/office/powerpoint/2010/main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아이디찾기 버튼 토글시 아래 화면이 보임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회원가입할 때 입력한 정보를 입력하는 필드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버튼클릭 전</a:t>
                      </a:r>
                      <a:r>
                        <a:rPr lang="en-US" altLang="ko-KR" sz="1600" baseline="0" smtClean="0">
                          <a:latin typeface="+mn-lt"/>
                        </a:rPr>
                        <a:t> – </a:t>
                      </a:r>
                      <a:r>
                        <a:rPr lang="ko-KR" altLang="en-US" sz="1600" baseline="0" smtClean="0">
                          <a:latin typeface="+mn-lt"/>
                        </a:rPr>
                        <a:t>아이디 찾기</a:t>
                      </a:r>
                      <a:r>
                        <a:rPr lang="en-US" altLang="ko-KR" sz="1600" baseline="0" smtClean="0">
                          <a:latin typeface="+mn-lt"/>
                        </a:rPr>
                        <a:t/>
                      </a:r>
                      <a:br>
                        <a:rPr lang="en-US" altLang="ko-KR" sz="1600" baseline="0" smtClean="0">
                          <a:latin typeface="+mn-lt"/>
                        </a:rPr>
                      </a:br>
                      <a:r>
                        <a:rPr lang="ko-KR" altLang="en-US" sz="1600" baseline="0" smtClean="0">
                          <a:latin typeface="+mn-lt"/>
                        </a:rPr>
                        <a:t>클릭 후 </a:t>
                      </a:r>
                      <a:r>
                        <a:rPr lang="en-US" altLang="ko-KR" sz="1600" baseline="0" smtClean="0">
                          <a:latin typeface="+mn-lt"/>
                        </a:rPr>
                        <a:t>- </a:t>
                      </a:r>
                      <a:r>
                        <a:rPr lang="ko-KR" altLang="en-US" sz="1600" baseline="0" smtClean="0">
                          <a:latin typeface="+mn-lt"/>
                        </a:rPr>
                        <a:t>로그인하러가기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회원정보와 일치하는 이메일을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xmlns:p14="http://schemas.microsoft.com/office/powerpoint/2010/main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="" xmlns:a16="http://schemas.microsoft.com/office/drawing/2014/main" xmlns:p14="http://schemas.microsoft.com/office/powerpoint/2010/main" id="{B1C1F16E-E098-4217-B00A-C1E6B997E32C}"/>
              </a:ext>
            </a:extLst>
          </p:cNvPr>
          <p:cNvSpPr/>
          <p:nvPr/>
        </p:nvSpPr>
        <p:spPr>
          <a:xfrm>
            <a:off x="3308350" y="281749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="" xmlns:a16="http://schemas.microsoft.com/office/drawing/2014/main" xmlns:p14="http://schemas.microsoft.com/office/powerpoint/2010/main" id="{A835E6C0-9254-46F3-BBCB-11A83F5F4ECE}"/>
              </a:ext>
            </a:extLst>
          </p:cNvPr>
          <p:cNvSpPr/>
          <p:nvPr/>
        </p:nvSpPr>
        <p:spPr>
          <a:xfrm>
            <a:off x="5259070" y="3904615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="" xmlns:a16="http://schemas.microsoft.com/office/drawing/2014/main" xmlns:p14="http://schemas.microsoft.com/office/powerpoint/2010/main" id="{2854A205-856E-43FB-B6D3-67609D504681}"/>
              </a:ext>
            </a:extLst>
          </p:cNvPr>
          <p:cNvSpPr/>
          <p:nvPr/>
        </p:nvSpPr>
        <p:spPr>
          <a:xfrm>
            <a:off x="5188585" y="450469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xmlns:p14="http://schemas.microsoft.com/office/powerpoint/2010/main" id="{8CF3E63C-AAF6-4969-A8DC-FEAB2CB59E62}"/>
              </a:ext>
            </a:extLst>
          </p:cNvPr>
          <p:cNvSpPr/>
          <p:nvPr/>
        </p:nvSpPr>
        <p:spPr>
          <a:xfrm>
            <a:off x="4869815" y="4878070"/>
            <a:ext cx="318770" cy="29083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="" xmlns:a16="http://schemas.microsoft.com/office/drawing/2014/main" xmlns:p14="http://schemas.microsoft.com/office/powerpoint/2010/main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49525" y="127635"/>
            <a:ext cx="3931920" cy="39497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아이디 찾기 </a:t>
            </a:r>
            <a:r>
              <a:rPr lang="en-US" altLang="ko-KR" smtClean="0"/>
              <a:t>- Modal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93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THE정고딕130"/>
        <a:ea typeface="THE정고딕150"/>
        <a:cs typeface=""/>
      </a:majorFont>
      <a:minorFont>
        <a:latin typeface="THE정고딕130"/>
        <a:ea typeface="THE정고딕13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Pages>47</Pages>
  <Words>1372</Words>
  <Characters>0</Characters>
  <Application>Microsoft Office PowerPoint</Application>
  <DocSecurity>0</DocSecurity>
  <PresentationFormat>사용자 지정</PresentationFormat>
  <Lines>0</Lines>
  <Paragraphs>614</Paragraphs>
  <Slides>47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53" baseType="lpstr">
      <vt:lpstr>굴림</vt:lpstr>
      <vt:lpstr>Arial</vt:lpstr>
      <vt:lpstr>THE정고딕130</vt:lpstr>
      <vt:lpstr>THE정고딕150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MainUI</vt:lpstr>
      <vt:lpstr>로그인화면</vt:lpstr>
      <vt:lpstr>로그인화면</vt:lpstr>
      <vt:lpstr>아이디찾기</vt:lpstr>
      <vt:lpstr>비밀번호 찾기</vt:lpstr>
      <vt:lpstr>MainUI</vt:lpstr>
      <vt:lpstr>My Page</vt:lpstr>
      <vt:lpstr>My Page</vt:lpstr>
      <vt:lpstr>My Page</vt:lpstr>
      <vt:lpstr>My Page</vt:lpstr>
      <vt:lpstr>My Page</vt:lpstr>
      <vt:lpstr>My Page</vt:lpstr>
      <vt:lpstr>문의글 등록</vt:lpstr>
      <vt:lpstr>운동법-헬스</vt:lpstr>
      <vt:lpstr>운동법-헬스</vt:lpstr>
      <vt:lpstr>운동법-헬스</vt:lpstr>
      <vt:lpstr>운동법-요가</vt:lpstr>
      <vt:lpstr>운동법-요가</vt:lpstr>
      <vt:lpstr>운동법-요가</vt:lpstr>
      <vt:lpstr>체육시설 찾기</vt:lpstr>
      <vt:lpstr>MyPage</vt:lpstr>
      <vt:lpstr>헬스장등록 Page</vt:lpstr>
      <vt:lpstr>헬스장등록 Page</vt:lpstr>
      <vt:lpstr>헬스장등록 Page</vt:lpstr>
      <vt:lpstr>헬스장등록 Page</vt:lpstr>
      <vt:lpstr>헬스장 Detail View</vt:lpstr>
      <vt:lpstr>헬스장 Detail View</vt:lpstr>
      <vt:lpstr>헬스장 Detail View</vt:lpstr>
      <vt:lpstr>헬스장 Detail View</vt:lpstr>
      <vt:lpstr>헬스장 후기 등록</vt:lpstr>
      <vt:lpstr>커뮤니티</vt:lpstr>
      <vt:lpstr>커뮤니티-모임</vt:lpstr>
      <vt:lpstr>커뮤니티-후기</vt:lpstr>
      <vt:lpstr>커뮤니티-Q&amp;A</vt:lpstr>
      <vt:lpstr>카테고리-Detail View</vt:lpstr>
      <vt:lpstr>커뮤니티-글작성</vt:lpstr>
      <vt:lpstr>PowerPoint 프레젠테이션</vt:lpstr>
      <vt:lpstr>PowerPoint 프레젠테이션</vt:lpstr>
      <vt:lpstr>관리자 페이지</vt:lpstr>
      <vt:lpstr>관리자 페이지</vt:lpstr>
      <vt:lpstr>관리자 페이지</vt:lpstr>
      <vt:lpstr>관리자 페이지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Windows 사용자</cp:lastModifiedBy>
  <cp:revision>6</cp:revision>
  <dcterms:modified xsi:type="dcterms:W3CDTF">2017-12-02T09:05:05Z</dcterms:modified>
</cp:coreProperties>
</file>